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3445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680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3799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4754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172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8239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015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00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7951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497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222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C764D-D2DC-4E86-B32D-C5ECB554613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DB319-1A74-4439-AE23-5700B54FC9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923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2950" y="1652588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Procvičujeme slovní druhy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852936"/>
            <a:ext cx="7560840" cy="3240360"/>
          </a:xfrm>
        </p:spPr>
        <p:txBody>
          <a:bodyPr>
            <a:normAutofit/>
          </a:bodyPr>
          <a:lstStyle/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Základní škola a Mateřská škola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Knínice u Boskovic, příspěvková organizace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projekt č. CZ.1.07/1.4.00/21.0768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číslo </a:t>
            </a:r>
            <a:r>
              <a:rPr lang="cs-CZ" sz="2400" dirty="0" err="1">
                <a:solidFill>
                  <a:srgbClr val="000000"/>
                </a:solidFill>
                <a:latin typeface="Times New Roman" charset="0"/>
                <a:cs typeface="Lucida Sans Unicode"/>
              </a:rPr>
              <a:t>DUMu</a:t>
            </a: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: </a:t>
            </a:r>
            <a:r>
              <a:rPr lang="cs-CZ" sz="2400" dirty="0" smtClean="0">
                <a:solidFill>
                  <a:srgbClr val="000000"/>
                </a:solidFill>
                <a:latin typeface="Times New Roman" charset="0"/>
                <a:cs typeface="Lucida Sans Unicode"/>
              </a:rPr>
              <a:t>VY_32_INOVACE_13_CJ4_Slovni_druhy</a:t>
            </a:r>
            <a:endParaRPr lang="cs-CZ" sz="2400" dirty="0">
              <a:solidFill>
                <a:srgbClr val="000000"/>
              </a:solidFill>
              <a:latin typeface="Times New Roman" charset="0"/>
              <a:cs typeface="Lucida Sans Unicode"/>
            </a:endParaRP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err="1">
                <a:solidFill>
                  <a:srgbClr val="000000"/>
                </a:solidFill>
                <a:latin typeface="Times New Roman" charset="0"/>
                <a:cs typeface="Lucida Sans Unicode"/>
              </a:rPr>
              <a:t>Tématický</a:t>
            </a: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 celek: Český jazyk a literatura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Autor: Mgr. </a:t>
            </a:r>
            <a:r>
              <a:rPr lang="cs-CZ" sz="2400" dirty="0" smtClean="0">
                <a:solidFill>
                  <a:srgbClr val="000000"/>
                </a:solidFill>
                <a:latin typeface="Times New Roman" charset="0"/>
                <a:cs typeface="Lucida Sans Unicode"/>
              </a:rPr>
              <a:t>Eva Vlachová</a:t>
            </a:r>
            <a:endParaRPr lang="cs-CZ" sz="2400" dirty="0">
              <a:solidFill>
                <a:srgbClr val="000000"/>
              </a:solidFill>
              <a:latin typeface="Times New Roman" charset="0"/>
              <a:cs typeface="Lucida Sans Unicode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4963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136904" cy="5832648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u="sng" dirty="0" smtClean="0"/>
              <a:t>Anotace:</a:t>
            </a:r>
            <a:endParaRPr lang="cs-CZ" u="sng" dirty="0"/>
          </a:p>
          <a:p>
            <a:pPr algn="just"/>
            <a:r>
              <a:rPr lang="cs-CZ" dirty="0" smtClean="0"/>
              <a:t>Materiál se je určen k výuce českého jazyka, </a:t>
            </a:r>
            <a:r>
              <a:rPr lang="cs-CZ" dirty="0" smtClean="0"/>
              <a:t>        ve </a:t>
            </a:r>
            <a:r>
              <a:rPr lang="cs-CZ" dirty="0"/>
              <a:t>4</a:t>
            </a:r>
            <a:r>
              <a:rPr lang="cs-CZ" dirty="0" smtClean="0"/>
              <a:t>. ročníku základní školy, tematický celek Slovní druhy, téma Slovní druhy.</a:t>
            </a:r>
            <a:endParaRPr lang="cs-CZ" sz="3500" b="1" dirty="0" smtClean="0"/>
          </a:p>
          <a:p>
            <a:pPr marL="0" indent="0" algn="just">
              <a:buNone/>
            </a:pPr>
            <a:r>
              <a:rPr lang="cs-CZ" u="sng" dirty="0" smtClean="0"/>
              <a:t>Využití: </a:t>
            </a:r>
          </a:p>
          <a:p>
            <a:pPr algn="just">
              <a:buFontTx/>
              <a:buChar char="-"/>
            </a:pPr>
            <a:r>
              <a:rPr lang="cs-CZ" dirty="0" smtClean="0"/>
              <a:t>Materiál lze využít jako procvičování slovních druhů na interaktivní tabuli pod vedením učitele </a:t>
            </a:r>
            <a:r>
              <a:rPr lang="cs-CZ" dirty="0" smtClean="0"/>
              <a:t> i </a:t>
            </a:r>
            <a:r>
              <a:rPr lang="cs-CZ" dirty="0" smtClean="0"/>
              <a:t>jako samostatnou práci žáků na PC. </a:t>
            </a:r>
          </a:p>
          <a:p>
            <a:pPr algn="just">
              <a:buFontTx/>
              <a:buChar char="-"/>
            </a:pPr>
            <a:r>
              <a:rPr lang="cs-CZ" dirty="0" smtClean="0"/>
              <a:t>Žáci určují slovní druh zvýrazněného slova </a:t>
            </a:r>
            <a:r>
              <a:rPr lang="cs-CZ" dirty="0" smtClean="0"/>
              <a:t>                 ve </a:t>
            </a:r>
            <a:r>
              <a:rPr lang="cs-CZ" dirty="0" smtClean="0"/>
              <a:t>větě. Po označení správného slovního druhu se objeví potvrzení odpovědi. Věty jsou názvy písní, které si mohou žáci zazpívat. 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Březen 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474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 do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lesa</a:t>
            </a:r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nepojedu.</a:t>
            </a:r>
            <a:endParaRPr lang="cs-CZ" sz="6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2795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666" y="19812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2568" y="19812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2837886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2837886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283788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1202" y="4671151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6098" y="4671151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6676" y="468812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846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 do lesa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nepojedu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4809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4720" y="205793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8436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55258" y="2958029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98458" y="2926747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43890" y="2967870"/>
            <a:ext cx="6964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6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1294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7108" y="474780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1083" y="479129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0044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Já </a:t>
            </a:r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do</a:t>
            </a: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 lesa </a:t>
            </a:r>
            <a:r>
              <a:rPr lang="cs-CZ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nepojedu</a:t>
            </a: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.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4809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4720" y="204809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7920" y="2087279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299721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98458" y="2964748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36526" y="2997214"/>
            <a:ext cx="3459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8588" y="4817903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082" y="479129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5218" y="481790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245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Skákal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přes oves.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736" y="164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5484" y="17301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83250" y="2554759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6945" y="25387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2640055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72000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9298" y="450248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0248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34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Skákal</a:t>
            </a: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 </a:t>
            </a:r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pes</a:t>
            </a: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 přes oves.</a:t>
            </a:r>
            <a:endParaRPr lang="cs-CZ" dirty="0"/>
          </a:p>
        </p:txBody>
      </p:sp>
      <p:pic>
        <p:nvPicPr>
          <p:cNvPr id="3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8755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1949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83250" y="2538735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25387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27866" y="2529429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1803" y="4421187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0074" y="465313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8288" y="4653135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793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Skákal</a:t>
            </a: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 pes přes </a:t>
            </a:r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oves</a:t>
            </a: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.</a:t>
            </a:r>
            <a:endParaRPr lang="cs-CZ" dirty="0"/>
          </a:p>
        </p:txBody>
      </p:sp>
      <p:pic>
        <p:nvPicPr>
          <p:cNvPr id="3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7241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302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83250" y="2540192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25401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27866" y="2540192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27936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7803" y="450413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2552" y="437200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538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Jede, jede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poštovský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panáček.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4121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3605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83250" y="256243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57859" y="256623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78128" y="256243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21187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5545" y="4421187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4952" y="437200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29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Jede, jede </a:t>
            </a:r>
            <a:r>
              <a:rPr lang="cs-CZ" sz="4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poštovský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 panáček</a:t>
            </a:r>
            <a:r>
              <a:rPr lang="cs-CZ" sz="4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.</a:t>
            </a:r>
            <a:endParaRPr lang="cs-CZ" dirty="0"/>
          </a:p>
        </p:txBody>
      </p:sp>
      <p:pic>
        <p:nvPicPr>
          <p:cNvPr id="3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5112" y="169203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83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83250" y="2601971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2601971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78128" y="2601971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5236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0074" y="4512715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5674" y="451143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351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Jede, jede </a:t>
            </a:r>
            <a:r>
              <a:rPr lang="cs-CZ" sz="4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poštovský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panáček</a:t>
            </a:r>
            <a:r>
              <a:rPr lang="cs-CZ" sz="4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.</a:t>
            </a:r>
            <a:endParaRPr lang="cs-CZ" dirty="0"/>
          </a:p>
        </p:txBody>
      </p:sp>
      <p:pic>
        <p:nvPicPr>
          <p:cNvPr id="3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0889" y="163661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va Svobodová\AppData\Local\Microsoft\Windows\Temporary Internet Files\Content.IE5\PQZ1ZCRU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83250" y="2546553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74627" y="2546553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74649" y="2546553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C:\Users\Eva Svobodová\AppData\Local\Microsoft\Windows\Temporary Internet Files\Content.IE5\QOM7HIUJ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5162" y="4372000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0074" y="444820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bomir_sin\AppData\Local\Microsoft\Windows\Temporary Internet Files\Content.IE5\5KYID1BY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48199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163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prstClr val="black"/>
                </a:solidFill>
              </a:rPr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Obrázky z: Nástroje </a:t>
            </a:r>
            <a:r>
              <a:rPr lang="cs-CZ" dirty="0">
                <a:solidFill>
                  <a:prstClr val="black"/>
                </a:solidFill>
              </a:rPr>
              <a:t>sady Microsoft Office 2011: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874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204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Procvičujeme slovní druhy</vt:lpstr>
      <vt:lpstr>Snímek 2</vt:lpstr>
      <vt:lpstr>Já do lesa nepojedu.</vt:lpstr>
      <vt:lpstr>Já do lesa nepojedu.</vt:lpstr>
      <vt:lpstr>Já do lesa nepojedu.</vt:lpstr>
      <vt:lpstr>Skákal pes přes oves.</vt:lpstr>
      <vt:lpstr>Skákal pes přes oves.</vt:lpstr>
      <vt:lpstr>Skákal pes přes oves.</vt:lpstr>
      <vt:lpstr>Jede, jede poštovský panáček.</vt:lpstr>
      <vt:lpstr>Jede, jede poštovský panáček.</vt:lpstr>
      <vt:lpstr>Jede, jede poštovský panáček.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slovní druhy</dc:title>
  <dc:creator>Eva Svobodová</dc:creator>
  <cp:lastModifiedBy>Dum</cp:lastModifiedBy>
  <cp:revision>17</cp:revision>
  <dcterms:created xsi:type="dcterms:W3CDTF">2013-01-21T14:38:17Z</dcterms:created>
  <dcterms:modified xsi:type="dcterms:W3CDTF">2013-03-10T08:54:36Z</dcterms:modified>
</cp:coreProperties>
</file>