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12"/>
  </p:notesMasterIdLst>
  <p:sldIdLst>
    <p:sldId id="256" r:id="rId2"/>
    <p:sldId id="257" r:id="rId3"/>
    <p:sldId id="261" r:id="rId4"/>
    <p:sldId id="275" r:id="rId5"/>
    <p:sldId id="276" r:id="rId6"/>
    <p:sldId id="277" r:id="rId7"/>
    <p:sldId id="262" r:id="rId8"/>
    <p:sldId id="263" r:id="rId9"/>
    <p:sldId id="270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CC99"/>
    <a:srgbClr val="808080"/>
    <a:srgbClr val="0000CC"/>
    <a:srgbClr val="3333FF"/>
    <a:srgbClr val="00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474" y="-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875AB8-D7EC-4501-924C-443A76D6E60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DE65EA-322E-4983-8FC5-4D0D024E73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92589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Pozor – každá látka má jinou </a:t>
            </a:r>
            <a:r>
              <a:rPr lang="cs-CZ" smtClean="0"/>
              <a:t>teplotu tuhnutí a kapalnění…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DE65EA-322E-4983-8FC5-4D0D024E738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DE65EA-322E-4983-8FC5-4D0D024E7386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3647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DE65EA-322E-4983-8FC5-4D0D024E7386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4352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2FF13DA9-22DB-492A-A0DD-F9626E12B67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0340C-9157-41BB-8514-C856F8F49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13DA9-22DB-492A-A0DD-F9626E12B67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0340C-9157-41BB-8514-C856F8F49704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13DA9-22DB-492A-A0DD-F9626E12B67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0340C-9157-41BB-8514-C856F8F49704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13DA9-22DB-492A-A0DD-F9626E12B67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0340C-9157-41BB-8514-C856F8F497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13DA9-22DB-492A-A0DD-F9626E12B67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0340C-9157-41BB-8514-C856F8F49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13DA9-22DB-492A-A0DD-F9626E12B67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0340C-9157-41BB-8514-C856F8F49704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13DA9-22DB-492A-A0DD-F9626E12B67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0340C-9157-41BB-8514-C856F8F49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13DA9-22DB-492A-A0DD-F9626E12B67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0340C-9157-41BB-8514-C856F8F497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13DA9-22DB-492A-A0DD-F9626E12B67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0340C-9157-41BB-8514-C856F8F49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13DA9-22DB-492A-A0DD-F9626E12B67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0340C-9157-41BB-8514-C856F8F49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13DA9-22DB-492A-A0DD-F9626E12B67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0340C-9157-41BB-8514-C856F8F49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2FF13DA9-22DB-492A-A0DD-F9626E12B67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9070340C-9157-41BB-8514-C856F8F49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ceBlockNearJoekullsarlon3.jpg" TargetMode="External"/><Relationship Id="rId2" Type="http://schemas.openxmlformats.org/officeDocument/2006/relationships/hyperlink" Target="http://cs.wikipedia.org/wiki/Soubor:Water_drop_001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Natural_gas.jpg" TargetMode="External"/><Relationship Id="rId5" Type="http://schemas.openxmlformats.org/officeDocument/2006/relationships/hyperlink" Target="http://cs.wikipedia.org/wiki/Soubor:MSH80_eruption_mount_st_helens_05-18-80.jpg" TargetMode="External"/><Relationship Id="rId4" Type="http://schemas.openxmlformats.org/officeDocument/2006/relationships/hyperlink" Target="http://cs.wikipedia.org/wiki/Soubor:Above_the_Cloud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2777" y="1196752"/>
            <a:ext cx="6203950" cy="4624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72526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2565400" y="2348880"/>
            <a:ext cx="4013200" cy="1125205"/>
          </a:xfrm>
        </p:spPr>
        <p:txBody>
          <a:bodyPr>
            <a:normAutofit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67644" y="2060848"/>
            <a:ext cx="640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CHEMIE</a:t>
            </a:r>
            <a:endParaRPr lang="cs-CZ" sz="40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074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7604" y="548680"/>
            <a:ext cx="6400800" cy="68580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Skupenství - látek</a:t>
            </a:r>
            <a:endParaRPr lang="cs-CZ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3334454"/>
            <a:ext cx="6400800" cy="3048001"/>
          </a:xfrm>
        </p:spPr>
        <p:txBody>
          <a:bodyPr>
            <a:normAutofit fontScale="77500" lnSpcReduction="20000"/>
          </a:bodyPr>
          <a:lstStyle/>
          <a:p>
            <a:endParaRPr lang="cs-CZ" sz="2800" b="1" dirty="0" smtClean="0">
              <a:solidFill>
                <a:srgbClr val="FF0000"/>
              </a:solidFill>
              <a:latin typeface="Cooper Black" pitchFamily="18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Cooper Black" pitchFamily="18" charset="0"/>
              </a:rPr>
              <a:t>1. pevné : </a:t>
            </a:r>
          </a:p>
          <a:p>
            <a:endParaRPr lang="cs-CZ" sz="2800" b="1" dirty="0">
              <a:solidFill>
                <a:srgbClr val="0070C0"/>
              </a:solidFill>
              <a:latin typeface="Cooper Black" pitchFamily="18" charset="0"/>
            </a:endParaRPr>
          </a:p>
          <a:p>
            <a:r>
              <a:rPr lang="cs-CZ" sz="2800" b="1" dirty="0" smtClean="0">
                <a:solidFill>
                  <a:srgbClr val="002060"/>
                </a:solidFill>
                <a:latin typeface="Cooper Black" pitchFamily="18" charset="0"/>
              </a:rPr>
              <a:t>2. kapalné: </a:t>
            </a:r>
          </a:p>
          <a:p>
            <a:endParaRPr lang="cs-CZ" sz="2800" b="1" dirty="0" smtClean="0">
              <a:solidFill>
                <a:srgbClr val="002060"/>
              </a:solidFill>
              <a:latin typeface="Cooper Black" pitchFamily="18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ooper Black" pitchFamily="18" charset="0"/>
              </a:rPr>
              <a:t>3. plynné: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655676" y="1425550"/>
            <a:ext cx="59766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Dělí se na tři základní </a:t>
            </a:r>
            <a:r>
              <a:rPr lang="cs-CZ" dirty="0" smtClean="0"/>
              <a:t>: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pevné</a:t>
            </a:r>
          </a:p>
          <a:p>
            <a:pPr algn="ctr"/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2. kapalné</a:t>
            </a:r>
          </a:p>
          <a:p>
            <a:pPr algn="ctr"/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3.plynné 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06866"/>
            <a:ext cx="1561356" cy="1269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http://nd01.jxs.cz/992/833/421c425916_2652732_o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97152"/>
            <a:ext cx="1554138" cy="196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788024" y="2636912"/>
            <a:ext cx="28443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Pevná látka se začne měnit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                    v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kapalnou při dosažení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0°C (led na vodu)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16461" y="3564599"/>
            <a:ext cx="27158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Kapalná látka se začne stávat plynnou při dosažení bodu varu , což je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100°C (voda na páru)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itchFamily="18" charset="0"/>
            </a:endParaRPr>
          </a:p>
        </p:txBody>
      </p:sp>
      <p:pic>
        <p:nvPicPr>
          <p:cNvPr id="2052" name="Picture 4" descr="C:\Users\Masakr\AppData\Local\Microsoft\Windows\Temporary Internet Files\Content.IE5\WA0JJT3W\MP9004028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9311" y="2348880"/>
            <a:ext cx="1685933" cy="126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630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3048" y="188640"/>
            <a:ext cx="4720952" cy="588067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5168425" cy="34563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ovéPole 1"/>
          <p:cNvSpPr txBox="1"/>
          <p:nvPr/>
        </p:nvSpPr>
        <p:spPr>
          <a:xfrm rot="653811">
            <a:off x="1977618" y="1366610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Pevné látky </a:t>
            </a:r>
            <a:endParaRPr lang="cs-CZ" sz="2400" b="1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284984"/>
            <a:ext cx="4625244" cy="30963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4959453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460" y="44624"/>
            <a:ext cx="9078682" cy="681337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 rot="999592">
            <a:off x="2522573" y="1731186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08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Kapalná látka</a:t>
            </a:r>
            <a:endParaRPr lang="cs-CZ" sz="2400" b="1" dirty="0">
              <a:solidFill>
                <a:srgbClr val="80808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6735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062256" y="857392"/>
            <a:ext cx="5715000" cy="46655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36" y="0"/>
            <a:ext cx="4562856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 rot="1260912">
            <a:off x="2811638" y="165713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C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Plynné látky</a:t>
            </a:r>
            <a:endParaRPr lang="cs-CZ" sz="2400" b="1" dirty="0">
              <a:solidFill>
                <a:srgbClr val="FFCC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4904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60648"/>
            <a:ext cx="9144000" cy="659735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43608" y="547930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                      Vzduch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628800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Složení : 21% - kyslíku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                78% - dusíku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                  1% - vzácné plyny</a:t>
            </a:r>
          </a:p>
          <a:p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itchFamily="18" charset="0"/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Kyslík je jedna z nejdůležitějších složek vzduchu , která je pro člověka velice důležitá, protože bez ní by člověk nemohl být . 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325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astrovm.cz/userfiles/image/AKA/earth-elnin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8520" y="21804"/>
            <a:ext cx="9252520" cy="6836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548680"/>
            <a:ext cx="5976664" cy="70104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3333FF"/>
                </a:solidFill>
                <a:latin typeface="Cooper Black" pitchFamily="18" charset="0"/>
              </a:rPr>
              <a:t>Plynný obal Země</a:t>
            </a:r>
            <a:endParaRPr lang="cs-CZ" b="1" dirty="0">
              <a:solidFill>
                <a:srgbClr val="3333FF"/>
              </a:solidFill>
              <a:latin typeface="Cooper Blac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1961" y="1970589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Je tvořen atmosférou ( plynným obalem)</a:t>
            </a:r>
          </a:p>
          <a:p>
            <a:r>
              <a:rPr lang="cs-CZ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Který má za úkol nás chránit </a:t>
            </a:r>
            <a:endParaRPr lang="cs-CZ" b="1" dirty="0">
              <a:solidFill>
                <a:srgbClr val="3333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978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sakr\AppData\Local\Microsoft\Windows\Temporary Internet Files\Content.IE5\BVOXA3RT\MP9004486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548680"/>
            <a:ext cx="56166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Cooper Black" pitchFamily="18" charset="0"/>
              </a:rPr>
              <a:t> Smog: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Cooper Black" pitchFamily="18" charset="0"/>
              </a:rPr>
              <a:t>Znečištěné ovzduší </a:t>
            </a:r>
            <a:endParaRPr lang="cs-CZ" dirty="0">
              <a:solidFill>
                <a:schemeClr val="tx2">
                  <a:lumMod val="50000"/>
                </a:schemeClr>
              </a:solidFill>
              <a:latin typeface="Cooper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4999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Zdroj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619672" y="2564904"/>
            <a:ext cx="60486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cs.wikipedia.org/wiki/Soubor:Water_drop_001.jpg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cs.wikipedia.org/wiki/Soubor:IceBlockNearJoekullsarlon3.jpg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cs.wikipedia.org/wiki/Soubor:Above_the_Clouds.jpg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cs.wikipedia.org/wiki/Soubor:MSH80_eruption_mount_st_helens_05-18-80.jpg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cs.wikipedia.org/wiki/Soubor:Natural_gas.jpg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obrázky jsou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kliparty: www.office.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37213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330</TotalTime>
  <Words>170</Words>
  <Application>Microsoft Office PowerPoint</Application>
  <PresentationFormat>Předvádění na obrazovce (4:3)</PresentationFormat>
  <Paragraphs>40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Svět módy</vt:lpstr>
      <vt:lpstr>Snímek 1</vt:lpstr>
      <vt:lpstr>Snímek 2</vt:lpstr>
      <vt:lpstr>Skupenství - látek</vt:lpstr>
      <vt:lpstr>Snímek 4</vt:lpstr>
      <vt:lpstr>Snímek 5</vt:lpstr>
      <vt:lpstr>Snímek 6</vt:lpstr>
      <vt:lpstr>Snímek 7</vt:lpstr>
      <vt:lpstr>Plynný obal Země</vt:lpstr>
      <vt:lpstr>Snímek 9</vt:lpstr>
      <vt:lpstr>Zdroj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VY_32_INOVACE_04_ROČNÍ OBDOBÍ Dětský domov, Základní škola praktická, Praktická škola, Školní jídelna a Školní družina, Duchcov, Školní 1, příspěvková organizace - registrační číslo projektu- Anna Hirschová</dc:title>
  <dc:creator>Student 10</dc:creator>
  <cp:lastModifiedBy>Dum</cp:lastModifiedBy>
  <cp:revision>39</cp:revision>
  <dcterms:created xsi:type="dcterms:W3CDTF">2011-06-09T12:45:20Z</dcterms:created>
  <dcterms:modified xsi:type="dcterms:W3CDTF">2013-03-10T09:54:28Z</dcterms:modified>
</cp:coreProperties>
</file>