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67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3CFC19-E1D1-4EDA-A050-CF078AAF9494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62A47-42A1-471B-BB46-E9544AC3F29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762A47-42A1-471B-BB46-E9544AC3F29C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762A47-42A1-471B-BB46-E9544AC3F29C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762A47-42A1-471B-BB46-E9544AC3F29C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8D014-53D2-4AD0-A68A-3F456AC28335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B4BCF4E-F74F-443E-A406-2C2B93FAD55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l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8D014-53D2-4AD0-A68A-3F456AC28335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B4BCF4E-F74F-443E-A406-2C2B93FAD55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l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8D014-53D2-4AD0-A68A-3F456AC28335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B4BCF4E-F74F-443E-A406-2C2B93FAD55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l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378D014-53D2-4AD0-A68A-3F456AC28335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CF4E-F74F-443E-A406-2C2B93FAD55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l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8D014-53D2-4AD0-A68A-3F456AC28335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B4BCF4E-F74F-443E-A406-2C2B93FAD55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l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8D014-53D2-4AD0-A68A-3F456AC28335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B4BCF4E-F74F-443E-A406-2C2B93FAD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l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8D014-53D2-4AD0-A68A-3F456AC28335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B4BCF4E-F74F-443E-A406-2C2B93FAD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l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B4BCF4E-F74F-443E-A406-2C2B93FAD55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8D014-53D2-4AD0-A68A-3F456AC28335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l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B4BCF4E-F74F-443E-A406-2C2B93FAD55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378D014-53D2-4AD0-A68A-3F456AC28335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pull dir="l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8D014-53D2-4AD0-A68A-3F456AC28335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CF4E-F74F-443E-A406-2C2B93FAD55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l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B4BCF4E-F74F-443E-A406-2C2B93FAD55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8D014-53D2-4AD0-A68A-3F456AC28335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l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378D014-53D2-4AD0-A68A-3F456AC28335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B4BCF4E-F74F-443E-A406-2C2B93FAD55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ld"/>
    <p:sndAc>
      <p:stSnd>
        <p:snd r:embed="rId13" name="chimes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0.jpeg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827584" y="476674"/>
          <a:ext cx="7632848" cy="5867458"/>
        </p:xfrm>
        <a:graphic>
          <a:graphicData uri="http://schemas.openxmlformats.org/drawingml/2006/table">
            <a:tbl>
              <a:tblPr/>
              <a:tblGrid>
                <a:gridCol w="2438501"/>
                <a:gridCol w="5194347"/>
              </a:tblGrid>
              <a:tr h="8973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omic Sans MS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omic Sans MS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6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omic Sans MS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omic Sans MS"/>
                          <a:ea typeface="Calibri"/>
                          <a:cs typeface="Times New Roman"/>
                        </a:rPr>
                        <a:t>CZ. 1. 07/1. 4.00/21.3751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6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omic Sans MS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omic Sans MS"/>
                          <a:ea typeface="Calibri"/>
                          <a:cs typeface="Times New Roman"/>
                        </a:rPr>
                        <a:t>VY_32_INOVACE_203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6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omic Sans MS"/>
                          <a:ea typeface="Calibri"/>
                          <a:cs typeface="Times New Roman"/>
                        </a:rPr>
                        <a:t>Autor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omic Sans MS"/>
                          <a:ea typeface="Calibri"/>
                          <a:cs typeface="Times New Roman"/>
                        </a:rPr>
                        <a:t>Blanka Kopečková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6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omic Sans MS"/>
                          <a:ea typeface="Calibri"/>
                          <a:cs typeface="Times New Roman"/>
                        </a:rPr>
                        <a:t>Název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omic Sans MS"/>
                          <a:ea typeface="Calibri"/>
                          <a:cs typeface="Times New Roman"/>
                        </a:rPr>
                        <a:t>Přírodní společenstva a ekosystémy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6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omic Sans MS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omic Sans MS"/>
                          <a:ea typeface="Calibri"/>
                          <a:cs typeface="Times New Roman"/>
                        </a:rPr>
                        <a:t>Březen 2013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73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omic Sans MS"/>
                          <a:ea typeface="Calibri"/>
                          <a:cs typeface="Times New Roman"/>
                        </a:rPr>
                        <a:t>Ročník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omic Sans MS"/>
                          <a:ea typeface="Calibri"/>
                          <a:cs typeface="Times New Roman"/>
                        </a:rPr>
                        <a:t>9. ročník ZŠ praktická, lehké mentální postižení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6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omic Sans MS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omic Sans MS"/>
                          <a:ea typeface="Calibri"/>
                          <a:cs typeface="Times New Roman"/>
                        </a:rPr>
                        <a:t>Člověk a příroda_Přírodopis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59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omic Sans MS"/>
                          <a:ea typeface="Calibri"/>
                          <a:cs typeface="Times New Roman"/>
                        </a:rPr>
                        <a:t>Anotace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omic Sans MS"/>
                          <a:ea typeface="Calibri"/>
                          <a:cs typeface="Times New Roman"/>
                        </a:rPr>
                        <a:t>Výukový materiál určený pro žáky</a:t>
                      </a:r>
                      <a:br>
                        <a:rPr lang="cs-CZ" sz="2000" dirty="0">
                          <a:latin typeface="Comic Sans MS"/>
                          <a:ea typeface="Calibri"/>
                          <a:cs typeface="Times New Roman"/>
                        </a:rPr>
                      </a:br>
                      <a:r>
                        <a:rPr lang="cs-CZ" sz="2000" dirty="0">
                          <a:latin typeface="Comic Sans MS"/>
                          <a:ea typeface="Calibri"/>
                          <a:cs typeface="Times New Roman"/>
                        </a:rPr>
                        <a:t>9. ročníku ZŠ praktické k výkladu látky o přírodních společenstvech a ekosystémech. 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l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Přírodní společenstva a ekosystémy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026" name="Picture 2" descr="C:\Documents and Settings\Domaci\Local Settings\Temporary Internet Files\Content.IE5\69NYKX6J\MP900401359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700808"/>
            <a:ext cx="5112568" cy="4427859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Přírodní společenstvo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-tvoří ho živé organismy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(rostliny,houby,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živočichové,bakterie),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-žijí společně na určitém místě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Documents and Settings\Domaci\Local Settings\Temporary Internet Files\Content.IE5\69NYKX6J\MC90043873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628800"/>
            <a:ext cx="1584176" cy="1188132"/>
          </a:xfrm>
          <a:prstGeom prst="rect">
            <a:avLst/>
          </a:prstGeom>
          <a:noFill/>
        </p:spPr>
      </p:pic>
      <p:pic>
        <p:nvPicPr>
          <p:cNvPr id="2052" name="Picture 4" descr="C:\Documents and Settings\Domaci\Local Settings\Temporary Internet Files\Content.IE5\C3ENPUID\MP90040708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3501008"/>
            <a:ext cx="1800200" cy="2250800"/>
          </a:xfrm>
          <a:prstGeom prst="rect">
            <a:avLst/>
          </a:prstGeom>
          <a:noFill/>
        </p:spPr>
      </p:pic>
      <p:pic>
        <p:nvPicPr>
          <p:cNvPr id="2053" name="Picture 5" descr="C:\Documents and Settings\Domaci\Local Settings\Temporary Internet Files\Content.IE5\69NYKX6J\MP90017963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4653136"/>
            <a:ext cx="2890002" cy="1897768"/>
          </a:xfrm>
          <a:prstGeom prst="rect">
            <a:avLst/>
          </a:prstGeom>
          <a:noFill/>
        </p:spPr>
      </p:pic>
      <p:pic>
        <p:nvPicPr>
          <p:cNvPr id="2054" name="Picture 6" descr="C:\Documents and Settings\Domaci\Local Settings\Temporary Internet Files\Content.IE5\TRZ5SNL7\MC90005723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2204864"/>
            <a:ext cx="2880320" cy="216024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EKOSYSTÉM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-tvoří ho společenstvo a jeho neživé okolí (půda,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voda, vzduch)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-tento celek je provázán vzájemnými vztahy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-zánik jedné části vede ke změně nebo i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k zániku celku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3074" name="Picture 2" descr="C:\Documents and Settings\Domaci\Local Settings\Temporary Internet Files\Content.IE5\NA5G0EIJ\MP90040270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556792"/>
            <a:ext cx="2496312" cy="3121152"/>
          </a:xfrm>
          <a:prstGeom prst="rect">
            <a:avLst/>
          </a:prstGeom>
          <a:noFill/>
        </p:spPr>
      </p:pic>
      <p:pic>
        <p:nvPicPr>
          <p:cNvPr id="3075" name="Picture 3" descr="C:\Documents and Settings\Domaci\Local Settings\Temporary Internet Files\Content.IE5\C3ENPUID\MP90044861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1052736"/>
            <a:ext cx="2042105" cy="2750172"/>
          </a:xfrm>
          <a:prstGeom prst="rect">
            <a:avLst/>
          </a:prstGeom>
          <a:noFill/>
        </p:spPr>
      </p:pic>
      <p:pic>
        <p:nvPicPr>
          <p:cNvPr id="3076" name="Picture 4" descr="C:\Documents and Settings\Domaci\Local Settings\Temporary Internet Files\Content.IE5\C3ENPUID\MP90044840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4797152"/>
            <a:ext cx="2616293" cy="1733947"/>
          </a:xfrm>
          <a:prstGeom prst="rect">
            <a:avLst/>
          </a:prstGeom>
          <a:noFill/>
        </p:spPr>
      </p:pic>
      <p:pic>
        <p:nvPicPr>
          <p:cNvPr id="3077" name="Picture 5" descr="C:\Documents and Settings\Domaci\Local Settings\Temporary Internet Files\Content.IE5\NA5G0EIJ\MP90014909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3933056"/>
            <a:ext cx="1778072" cy="2721539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Vznik společenstva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>
                <a:latin typeface="Comic Sans MS" pitchFamily="66" charset="0"/>
              </a:rPr>
              <a:t>  Jaké společenstvo vznikne je dané podmínkami neživé přírody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-minerální látky (složení půdy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-množství sluneční energie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-přítomnost a množství vody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-teplota vzduchu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800600" y="1844824"/>
            <a:ext cx="3803848" cy="4208504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4099" name="Picture 3" descr="C:\Documents and Settings\Domaci\Local Settings\Temporary Internet Files\Content.IE5\69NYKX6J\MM910001143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1700808"/>
            <a:ext cx="1609725" cy="1609725"/>
          </a:xfrm>
          <a:prstGeom prst="rect">
            <a:avLst/>
          </a:prstGeom>
          <a:noFill/>
        </p:spPr>
      </p:pic>
      <p:pic>
        <p:nvPicPr>
          <p:cNvPr id="4101" name="Picture 5" descr="C:\Documents and Settings\Domaci\Local Settings\Temporary Internet Files\Content.IE5\69NYKX6J\MP90040655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1772816"/>
            <a:ext cx="2503140" cy="3752878"/>
          </a:xfrm>
          <a:prstGeom prst="rect">
            <a:avLst/>
          </a:prstGeom>
          <a:noFill/>
        </p:spPr>
      </p:pic>
      <p:pic>
        <p:nvPicPr>
          <p:cNvPr id="4100" name="Picture 4" descr="C:\Documents and Settings\Domaci\Local Settings\Temporary Internet Files\Content.IE5\TRZ5SNL7\MC900441753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3356992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Přírodní prostředí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>
                <a:latin typeface="Comic Sans MS" pitchFamily="66" charset="0"/>
              </a:rPr>
              <a:t>Vytvořeno bez nebo jen s malým zásahem člověka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-prales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-les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-louka (hlavně vysokohorské louky)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122" name="Picture 2" descr="C:\Documents and Settings\Domaci\Local Settings\Temporary Internet Files\Content.IE5\C3ENPUID\MP90042313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412776"/>
            <a:ext cx="2435696" cy="2457293"/>
          </a:xfrm>
          <a:prstGeom prst="rect">
            <a:avLst/>
          </a:prstGeom>
          <a:noFill/>
        </p:spPr>
      </p:pic>
      <p:pic>
        <p:nvPicPr>
          <p:cNvPr id="5123" name="Picture 3" descr="C:\Documents and Settings\Domaci\Local Settings\Temporary Internet Files\Content.IE5\69NYKX6J\MP90040754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4005064"/>
            <a:ext cx="3707566" cy="2470745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Umělé prostředí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>
                <a:latin typeface="Comic Sans MS" pitchFamily="66" charset="0"/>
              </a:rPr>
              <a:t>Vybudováno člověkem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-pole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-rybník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-zahrada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-sad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-skleník</a:t>
            </a:r>
          </a:p>
          <a:p>
            <a:pPr>
              <a:buNone/>
            </a:pPr>
            <a:endParaRPr lang="cs-CZ" dirty="0">
              <a:latin typeface="Comic Sans MS" pitchFamily="66" charset="0"/>
            </a:endParaRPr>
          </a:p>
        </p:txBody>
      </p:sp>
      <p:pic>
        <p:nvPicPr>
          <p:cNvPr id="6150" name="Picture 6" descr="C:\Documents and Settings\Domaci\Local Settings\Temporary Internet Files\Content.IE5\TRZ5SNL7\MP90017524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412776"/>
            <a:ext cx="3657600" cy="2322576"/>
          </a:xfrm>
          <a:prstGeom prst="rect">
            <a:avLst/>
          </a:prstGeom>
          <a:noFill/>
        </p:spPr>
      </p:pic>
      <p:pic>
        <p:nvPicPr>
          <p:cNvPr id="6151" name="Picture 7" descr="C:\Documents and Settings\Domaci\Local Settings\Temporary Internet Files\Content.IE5\NA5G0EIJ\MP900401241[2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861048"/>
            <a:ext cx="2040730" cy="1632584"/>
          </a:xfrm>
          <a:prstGeom prst="rect">
            <a:avLst/>
          </a:prstGeom>
          <a:noFill/>
        </p:spPr>
      </p:pic>
      <p:pic>
        <p:nvPicPr>
          <p:cNvPr id="6152" name="Picture 8" descr="C:\Documents and Settings\Domaci\Local Settings\Temporary Internet Files\Content.IE5\69NYKX6J\MC90014954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4437112"/>
            <a:ext cx="2617313" cy="1799631"/>
          </a:xfrm>
          <a:prstGeom prst="rect">
            <a:avLst/>
          </a:prstGeom>
          <a:noFill/>
        </p:spPr>
      </p:pic>
      <p:pic>
        <p:nvPicPr>
          <p:cNvPr id="6153" name="Picture 9" descr="C:\Documents and Settings\Domaci\Local Settings\Temporary Internet Files\Content.IE5\C3ENPUID\MP90040345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4941168"/>
            <a:ext cx="2040730" cy="163258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Co tvoří společenstvo ?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>
                <a:latin typeface="Comic Sans MS" pitchFamily="66" charset="0"/>
              </a:rPr>
              <a:t>Producenti (výrobci)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-zelené rostliny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-vyrábí si vlastní potravu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ze vzduchu,sluneční energie, vody s minerálními látkami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(fotosyntéza)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1" name="Picture 3" descr="C:\Documents and Settings\Domaci\Local Settings\Temporary Internet Files\Content.IE5\TRZ5SNL7\MP9001442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412776"/>
            <a:ext cx="4032448" cy="468052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Co tvoří společenstvo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>
                <a:latin typeface="Comic Sans MS" pitchFamily="66" charset="0"/>
              </a:rPr>
              <a:t>Konzumenti – spotřebitelé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-živočichové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-neumí si vyrobit vlastní potravu</a:t>
            </a:r>
          </a:p>
          <a:p>
            <a:pPr>
              <a:buNone/>
            </a:pPr>
            <a:r>
              <a:rPr lang="cs-CZ" u="sng" dirty="0" smtClean="0">
                <a:latin typeface="Comic Sans MS" pitchFamily="66" charset="0"/>
              </a:rPr>
              <a:t>konzumenti první úrovně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-býložravci</a:t>
            </a:r>
          </a:p>
          <a:p>
            <a:pPr>
              <a:buNone/>
            </a:pPr>
            <a:r>
              <a:rPr lang="cs-CZ" u="sng" dirty="0" smtClean="0">
                <a:latin typeface="Comic Sans MS" pitchFamily="66" charset="0"/>
              </a:rPr>
              <a:t>konzumenti druhé úrovně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-masožravci</a:t>
            </a:r>
          </a:p>
          <a:p>
            <a:pPr>
              <a:buNone/>
            </a:pPr>
            <a:r>
              <a:rPr lang="cs-CZ" u="sng" dirty="0" smtClean="0">
                <a:latin typeface="Comic Sans MS" pitchFamily="66" charset="0"/>
              </a:rPr>
              <a:t>všežravci jsou konzumenti první i druhé úrovně</a:t>
            </a:r>
            <a:endParaRPr lang="cs-CZ" u="sng" dirty="0">
              <a:latin typeface="Comic Sans MS" pitchFamily="66" charset="0"/>
            </a:endParaRPr>
          </a:p>
        </p:txBody>
      </p:sp>
      <p:pic>
        <p:nvPicPr>
          <p:cNvPr id="8194" name="Picture 2" descr="C:\Documents and Settings\Domaci\Local Settings\Temporary Internet Files\Content.IE5\C3ENPUID\MP90044659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1484784"/>
            <a:ext cx="2232248" cy="2361038"/>
          </a:xfrm>
          <a:prstGeom prst="rect">
            <a:avLst/>
          </a:prstGeom>
          <a:noFill/>
        </p:spPr>
      </p:pic>
      <p:pic>
        <p:nvPicPr>
          <p:cNvPr id="8195" name="Picture 3" descr="C:\Documents and Settings\Domaci\Local Settings\Temporary Internet Files\Content.IE5\NA5G0EIJ\MC9004413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95728" y="1628800"/>
            <a:ext cx="2448272" cy="2405244"/>
          </a:xfrm>
          <a:prstGeom prst="rect">
            <a:avLst/>
          </a:prstGeom>
          <a:noFill/>
        </p:spPr>
      </p:pic>
      <p:pic>
        <p:nvPicPr>
          <p:cNvPr id="8196" name="Picture 4" descr="C:\Documents and Settings\Domaci\Local Settings\Temporary Internet Files\Content.IE5\TRZ5SNL7\MC90029721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3501008"/>
            <a:ext cx="3173076" cy="1944216"/>
          </a:xfrm>
          <a:prstGeom prst="rect">
            <a:avLst/>
          </a:prstGeom>
          <a:noFill/>
        </p:spPr>
      </p:pic>
      <p:pic>
        <p:nvPicPr>
          <p:cNvPr id="8198" name="Picture 6" descr="C:\Documents and Settings\Domaci\Local Settings\Temporary Internet Files\Content.IE5\C3ENPUID\MP90044238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4077072"/>
            <a:ext cx="1709936" cy="256490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Co tvoří společenstvo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err="1" smtClean="0">
                <a:latin typeface="Comic Sans MS" pitchFamily="66" charset="0"/>
              </a:rPr>
              <a:t>Reducenti</a:t>
            </a:r>
            <a:r>
              <a:rPr lang="cs-CZ" u="sng" dirty="0" smtClean="0">
                <a:latin typeface="Comic Sans MS" pitchFamily="66" charset="0"/>
              </a:rPr>
              <a:t> -</a:t>
            </a:r>
            <a:r>
              <a:rPr lang="cs-CZ" u="sng" dirty="0" err="1" smtClean="0">
                <a:latin typeface="Comic Sans MS" pitchFamily="66" charset="0"/>
              </a:rPr>
              <a:t>rozkladači</a:t>
            </a:r>
            <a:endParaRPr lang="cs-CZ" u="sng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-houby, bakterie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- organismy, živící se produkty rozkladu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9218" name="Picture 2" descr="C:\Documents and Settings\Domaci\Local Settings\Temporary Internet Files\Content.IE5\TRZ5SNL7\MC90019327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484784"/>
            <a:ext cx="3275856" cy="3771043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980728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Zdroje:</a:t>
            </a:r>
          </a:p>
          <a:p>
            <a:r>
              <a:rPr lang="cs-CZ" dirty="0">
                <a:hlinkClick r:id="rId3"/>
              </a:rPr>
              <a:t>www.office.</a:t>
            </a:r>
            <a:r>
              <a:rPr lang="cs-CZ" dirty="0" err="1">
                <a:hlinkClick r:id="rId3"/>
              </a:rPr>
              <a:t>microsoft.com</a:t>
            </a:r>
            <a:endParaRPr lang="cs-CZ" dirty="0"/>
          </a:p>
        </p:txBody>
      </p:sp>
    </p:spTree>
  </p:cSld>
  <p:clrMapOvr>
    <a:masterClrMapping/>
  </p:clrMapOvr>
  <p:transition>
    <p:pull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146</TotalTime>
  <Words>260</Words>
  <Application>Microsoft Office PowerPoint</Application>
  <PresentationFormat>Předvádění na obrazovce (4:3)</PresentationFormat>
  <Paragraphs>72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Snímek 1</vt:lpstr>
      <vt:lpstr>Přírodní společenstva a ekosystémy</vt:lpstr>
      <vt:lpstr>Přírodní společenstvo</vt:lpstr>
      <vt:lpstr>EKOSYSTÉM</vt:lpstr>
      <vt:lpstr>Vznik společenstva</vt:lpstr>
      <vt:lpstr>Přírodní prostředí</vt:lpstr>
      <vt:lpstr>Umělé prostředí</vt:lpstr>
      <vt:lpstr>Co tvoří společenstvo ?</vt:lpstr>
      <vt:lpstr>Co tvoří společenstvo ?</vt:lpstr>
      <vt:lpstr>Co tvoří společenstvo ?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společenstva a ekosystémy</dc:title>
  <dc:creator>Domaci</dc:creator>
  <cp:lastModifiedBy>Domaci</cp:lastModifiedBy>
  <cp:revision>15</cp:revision>
  <dcterms:created xsi:type="dcterms:W3CDTF">2013-03-10T18:17:05Z</dcterms:created>
  <dcterms:modified xsi:type="dcterms:W3CDTF">2013-03-10T20:43:40Z</dcterms:modified>
</cp:coreProperties>
</file>