
<file path=[Content_Types].xml><?xml version="1.0" encoding="utf-8"?>
<Types xmlns="http://schemas.openxmlformats.org/package/2006/content-types"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Default Extension="png" ContentType="image/png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theme/theme1.xml" ContentType="application/vnd.openxmlformats-officedocument.theme+xml"/>
  <Default Extension="jpeg" ContentType="image/jpeg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Default Extension="gif" ContentType="image/gif"/>
  <Override PartName="/ppt/slides/slide7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72" r:id="rId1"/>
  </p:sldMasterIdLst>
  <p:sldIdLst>
    <p:sldId id="257" r:id="rId2"/>
    <p:sldId id="258" r:id="rId3"/>
    <p:sldId id="259" r:id="rId4"/>
    <p:sldId id="261" r:id="rId5"/>
    <p:sldId id="262" r:id="rId6"/>
    <p:sldId id="260" r:id="rId7"/>
    <p:sldId id="263" r:id="rId8"/>
  </p:sldIdLst>
  <p:sldSz cx="9144000" cy="6858000" type="screen4x3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>
      <p:cViewPr varScale="1">
        <p:scale>
          <a:sx n="68" d="100"/>
          <a:sy n="68" d="100"/>
        </p:scale>
        <p:origin x="-1446" y="-96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tableStyles" Target="tableStyle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theme" Target="theme/theme1.xml"/><Relationship Id="rId5" Type="http://schemas.openxmlformats.org/officeDocument/2006/relationships/slide" Target="slides/slide4.xml"/><Relationship Id="rId10" Type="http://schemas.openxmlformats.org/officeDocument/2006/relationships/viewProps" Target="viewProps.xml"/><Relationship Id="rId4" Type="http://schemas.openxmlformats.org/officeDocument/2006/relationships/slide" Target="slides/slide3.xml"/><Relationship Id="rId9" Type="http://schemas.openxmlformats.org/officeDocument/2006/relationships/presProps" Target="pres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Úvodní snímek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3048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25146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Podnadpis 8"/>
          <p:cNvSpPr>
            <a:spLocks noGrp="1"/>
          </p:cNvSpPr>
          <p:nvPr>
            <p:ph type="subTitle" idx="1"/>
          </p:nvPr>
        </p:nvSpPr>
        <p:spPr>
          <a:xfrm>
            <a:off x="1371600" y="2819400"/>
            <a:ext cx="6400800" cy="1752600"/>
          </a:xfrm>
        </p:spPr>
        <p:txBody>
          <a:bodyPr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 marL="457200" indent="0" algn="ctr">
              <a:buNone/>
            </a:lvl2pPr>
            <a:lvl3pPr marL="914400" indent="0" algn="ctr">
              <a:buNone/>
            </a:lvl3pPr>
            <a:lvl4pPr marL="1371600" indent="0" algn="ctr">
              <a:buNone/>
            </a:lvl4pPr>
            <a:lvl5pPr marL="1828800" indent="0" algn="ctr">
              <a:buNone/>
            </a:lvl5pPr>
            <a:lvl6pPr marL="2286000" indent="0" algn="ctr">
              <a:buNone/>
            </a:lvl6pPr>
            <a:lvl7pPr marL="2743200" indent="0" algn="ctr">
              <a:buNone/>
            </a:lvl7pPr>
            <a:lvl8pPr marL="3200400" indent="0" algn="ctr">
              <a:buNone/>
            </a:lvl8pPr>
            <a:lvl9pPr marL="3657600" indent="0" algn="ctr">
              <a:buNone/>
            </a:lvl9pPr>
          </a:lstStyle>
          <a:p>
            <a:r>
              <a:rPr kumimoji="0" lang="cs-CZ" smtClean="0"/>
              <a:t>Klepnutím lze upravit styl předlohy podnadpisů.</a:t>
            </a:r>
            <a:endParaRPr kumimoji="0" lang="en-US"/>
          </a:p>
        </p:txBody>
      </p:sp>
      <p:sp>
        <p:nvSpPr>
          <p:cNvPr id="28" name="Zástupný symbol pro datum 27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17" name="Zástupný symbol pro zápatí 16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Přímá spojovací čára 6"/>
          <p:cNvSpPr>
            <a:spLocks noChangeShapeType="1"/>
          </p:cNvSpPr>
          <p:nvPr/>
        </p:nvSpPr>
        <p:spPr bwMode="auto">
          <a:xfrm>
            <a:off x="155448" y="2420112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Elipsa 12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9" name="Zástupný symbol pro číslo snímku 28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Nadpis 7"/>
          <p:cNvSpPr>
            <a:spLocks noGrp="1"/>
          </p:cNvSpPr>
          <p:nvPr>
            <p:ph type="ctrTitle"/>
          </p:nvPr>
        </p:nvSpPr>
        <p:spPr>
          <a:xfrm>
            <a:off x="685800" y="381000"/>
            <a:ext cx="7772400" cy="1752600"/>
          </a:xfrm>
        </p:spPr>
        <p:txBody>
          <a:bodyPr anchor="b"/>
          <a:lstStyle>
            <a:lvl1pPr>
              <a:defRPr sz="4200">
                <a:solidFill>
                  <a:schemeClr val="accent1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61688" y="1026372"/>
            <a:ext cx="457200" cy="441325"/>
          </a:xfrm>
        </p:spPr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Zástupný symbol pro obsah 7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5720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secHead" preserve="1">
  <p:cSld name="Záhlaví části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1905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152400" y="2286000"/>
            <a:ext cx="8833104" cy="304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5448" y="142352"/>
            <a:ext cx="8833104" cy="2139696"/>
          </a:xfrm>
          <a:prstGeom prst="rect">
            <a:avLst/>
          </a:prstGeom>
          <a:solidFill>
            <a:schemeClr val="accent1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1368426" y="2743200"/>
            <a:ext cx="6480174" cy="1673225"/>
          </a:xfrm>
        </p:spPr>
        <p:txBody>
          <a:bodyPr anchor="t"/>
          <a:lstStyle>
            <a:lvl1pPr marL="0" indent="0" algn="ctr">
              <a:buNone/>
              <a:defRPr sz="1600" b="1" cap="all" spc="250" baseline="0">
                <a:solidFill>
                  <a:schemeClr val="tx2"/>
                </a:solidFill>
              </a:defRPr>
            </a:lvl1pPr>
            <a:lvl2pPr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Obdélník 13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>
            <a:off x="152400" y="2438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4267200" y="2115312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4361688" y="2209800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4343400" y="2199450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533400"/>
            <a:ext cx="7772400" cy="1524000"/>
          </a:xfrm>
        </p:spPr>
        <p:txBody>
          <a:bodyPr anchor="b"/>
          <a:lstStyle>
            <a:lvl1pPr algn="ctr">
              <a:buNone/>
              <a:defRPr sz="4200" b="0" cap="none" baseline="0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</p:spPr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91200" y="6409944"/>
            <a:ext cx="3044952" cy="365760"/>
          </a:xfrm>
        </p:spPr>
        <p:txBody>
          <a:bodyPr/>
          <a:lstStyle/>
          <a:p>
            <a:fld id="{F721B91B-40E1-444F-91F8-87B920E8EDCD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8" name="Přímá spojovací čára 7"/>
          <p:cNvSpPr>
            <a:spLocks noChangeShapeType="1"/>
          </p:cNvSpPr>
          <p:nvPr/>
        </p:nvSpPr>
        <p:spPr bwMode="auto">
          <a:xfrm flipV="1">
            <a:off x="4563080" y="1575652"/>
            <a:ext cx="8921" cy="4819557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Zástupný symbol pro obsah 9"/>
          <p:cNvSpPr>
            <a:spLocks noGrp="1"/>
          </p:cNvSpPr>
          <p:nvPr>
            <p:ph sz="half" idx="1"/>
          </p:nvPr>
        </p:nvSpPr>
        <p:spPr>
          <a:xfrm>
            <a:off x="301752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2" name="Zástupný symbol pro obsah 11"/>
          <p:cNvSpPr>
            <a:spLocks noGrp="1"/>
          </p:cNvSpPr>
          <p:nvPr>
            <p:ph sz="half" idx="2"/>
          </p:nvPr>
        </p:nvSpPr>
        <p:spPr>
          <a:xfrm>
            <a:off x="4800600" y="1371600"/>
            <a:ext cx="4038600" cy="4681728"/>
          </a:xfrm>
        </p:spPr>
        <p:txBody>
          <a:bodyPr/>
          <a:lstStyle>
            <a:lvl1pPr>
              <a:defRPr sz="2500"/>
            </a:lvl1pPr>
          </a:lstStyle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woTxTwoObj" preserve="1">
  <p:cSld name="Porovnání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" name="Přímá spojovací čára 9"/>
          <p:cNvSpPr>
            <a:spLocks noChangeShapeType="1"/>
          </p:cNvSpPr>
          <p:nvPr/>
        </p:nvSpPr>
        <p:spPr bwMode="auto">
          <a:xfrm flipV="1">
            <a:off x="4572000" y="2200275"/>
            <a:ext cx="0" cy="4187952"/>
          </a:xfrm>
          <a:prstGeom prst="line">
            <a:avLst/>
          </a:prstGeom>
          <a:noFill/>
          <a:ln w="9525" cap="flat" cmpd="sng" algn="ctr">
            <a:solidFill>
              <a:schemeClr val="tx2"/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white">
          <a:xfrm>
            <a:off x="0" y="0"/>
            <a:ext cx="9144000" cy="14478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/>
          <p:nvPr/>
        </p:nvSpPr>
        <p:spPr>
          <a:xfrm>
            <a:off x="152400" y="1371600"/>
            <a:ext cx="8833104" cy="914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Obdélník 12"/>
          <p:cNvSpPr>
            <a:spLocks noChangeArrowheads="1"/>
          </p:cNvSpPr>
          <p:nvPr/>
        </p:nvSpPr>
        <p:spPr bwMode="auto">
          <a:xfrm>
            <a:off x="145923" y="6391656"/>
            <a:ext cx="8833104" cy="310896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4040188" cy="732974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lang="en-US" sz="2200" b="1" dirty="0" smtClean="0">
                <a:solidFill>
                  <a:srgbClr val="FFFFFF"/>
                </a:solidFill>
              </a:defRPr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3"/>
          </p:nvPr>
        </p:nvSpPr>
        <p:spPr>
          <a:xfrm>
            <a:off x="4791330" y="1524000"/>
            <a:ext cx="4041775" cy="731520"/>
          </a:xfrm>
          <a:noFill/>
          <a:ln w="15875" cap="rnd" cmpd="sng" algn="ctr">
            <a:noFill/>
            <a:prstDash val="solid"/>
          </a:ln>
        </p:spPr>
        <p:style>
          <a:lnRef idx="3">
            <a:schemeClr val="lt1"/>
          </a:lnRef>
          <a:fillRef idx="1">
            <a:schemeClr val="accent2"/>
          </a:fillRef>
          <a:effectRef idx="1">
            <a:schemeClr val="accent2"/>
          </a:effectRef>
          <a:fontRef idx="minor">
            <a:schemeClr val="lt1"/>
          </a:fontRef>
        </p:style>
        <p:txBody>
          <a:bodyPr anchor="ctr">
            <a:noAutofit/>
          </a:bodyPr>
          <a:lstStyle>
            <a:lvl1pPr marL="0" indent="0">
              <a:buNone/>
              <a:defRPr sz="2200" b="1"/>
            </a:lvl1pPr>
            <a:lvl2pPr>
              <a:buNone/>
              <a:defRPr sz="2000" b="1"/>
            </a:lvl2pPr>
            <a:lvl3pPr>
              <a:buNone/>
              <a:defRPr sz="1800" b="1"/>
            </a:lvl3pPr>
            <a:lvl4pPr>
              <a:buNone/>
              <a:defRPr sz="1600" b="1"/>
            </a:lvl4pPr>
            <a:lvl5pPr>
              <a:buNone/>
              <a:defRPr sz="1600" b="1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7" name="Zástupný symbol pro datum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8" name="Zástupný symbol pro zápatí 7"/>
          <p:cNvSpPr>
            <a:spLocks noGrp="1"/>
          </p:cNvSpPr>
          <p:nvPr>
            <p:ph type="ftr" sz="quarter" idx="11"/>
          </p:nvPr>
        </p:nvSpPr>
        <p:spPr>
          <a:xfrm>
            <a:off x="304800" y="6409944"/>
            <a:ext cx="3581400" cy="365760"/>
          </a:xfrm>
        </p:spPr>
        <p:txBody>
          <a:bodyPr/>
          <a:lstStyle/>
          <a:p>
            <a:endParaRPr lang="cs-CZ"/>
          </a:p>
        </p:txBody>
      </p:sp>
      <p:sp>
        <p:nvSpPr>
          <p:cNvPr id="15" name="Přímá spojovací čára 14"/>
          <p:cNvSpPr>
            <a:spLocks noChangeShapeType="1"/>
          </p:cNvSpPr>
          <p:nvPr/>
        </p:nvSpPr>
        <p:spPr bwMode="auto">
          <a:xfrm>
            <a:off x="152400" y="128016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4" name="Zástupný symbol pro obsah 23"/>
          <p:cNvSpPr>
            <a:spLocks noGrp="1"/>
          </p:cNvSpPr>
          <p:nvPr>
            <p:ph sz="quarter" idx="2"/>
          </p:nvPr>
        </p:nvSpPr>
        <p:spPr>
          <a:xfrm>
            <a:off x="301752" y="2471383"/>
            <a:ext cx="4041648" cy="3818404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6" name="Zástupný symbol pro obsah 25"/>
          <p:cNvSpPr>
            <a:spLocks noGrp="1"/>
          </p:cNvSpPr>
          <p:nvPr>
            <p:ph sz="quarter" idx="4"/>
          </p:nvPr>
        </p:nvSpPr>
        <p:spPr>
          <a:xfrm>
            <a:off x="4800600" y="2471383"/>
            <a:ext cx="4038600" cy="3822192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25" name="Elipsa 24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7" name="Elipsa 26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>
          <a:xfrm>
            <a:off x="4343400" y="1042416"/>
            <a:ext cx="457200" cy="441325"/>
          </a:xfrm>
        </p:spPr>
        <p:txBody>
          <a:bodyPr/>
          <a:lstStyle>
            <a:lvl1pPr algn="ctr">
              <a:defRPr/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3" name="Nadpis 22"/>
          <p:cNvSpPr>
            <a:spLocks noGrp="1"/>
          </p:cNvSpPr>
          <p:nvPr>
            <p:ph type="title"/>
          </p:nvPr>
        </p:nvSpPr>
        <p:spPr/>
        <p:txBody>
          <a:bodyPr rtlCol="0" anchor="b" anchorCtr="0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datum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4" name="Zástupný symbol pro zápatí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>
          <a:xfrm>
            <a:off x="4343400" y="1036020"/>
            <a:ext cx="457200" cy="441325"/>
          </a:xfrm>
        </p:spPr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Obdélník 4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6" name="Obdélník 5"/>
          <p:cNvSpPr>
            <a:spLocks noChangeArrowheads="1"/>
          </p:cNvSpPr>
          <p:nvPr/>
        </p:nvSpPr>
        <p:spPr bwMode="auto">
          <a:xfrm>
            <a:off x="152400" y="158496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" name="Zástupný symbol pro datum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>
          <a:xfrm>
            <a:off x="4267200" y="6324600"/>
            <a:ext cx="609600" cy="441324"/>
          </a:xfrm>
        </p:spPr>
        <p:txBody>
          <a:bodyPr/>
          <a:lstStyle>
            <a:lvl1pPr>
              <a:defRPr>
                <a:solidFill>
                  <a:srgbClr val="FFFFFF"/>
                </a:solidFill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Tx" preserve="1">
  <p:cSld name="Obsah s titulkem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" name="Obdélník 18"/>
          <p:cNvSpPr>
            <a:spLocks noChangeArrowheads="1"/>
          </p:cNvSpPr>
          <p:nvPr/>
        </p:nvSpPr>
        <p:spPr bwMode="auto">
          <a:xfrm>
            <a:off x="152400" y="152400"/>
            <a:ext cx="8833104" cy="304800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18872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3" name="Obdélník 12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81000" y="914400"/>
            <a:ext cx="2362200" cy="990600"/>
          </a:xfrm>
        </p:spPr>
        <p:txBody>
          <a:bodyPr anchor="b">
            <a:noAutofit/>
          </a:bodyPr>
          <a:lstStyle>
            <a:lvl1pPr algn="l">
              <a:buNone/>
              <a:defRPr sz="2200" b="1">
                <a:solidFill>
                  <a:srgbClr val="FFFFFF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2"/>
          </p:nvPr>
        </p:nvSpPr>
        <p:spPr>
          <a:xfrm>
            <a:off x="381000" y="1981200"/>
            <a:ext cx="2362200" cy="4144963"/>
          </a:xfrm>
        </p:spPr>
        <p:txBody>
          <a:bodyPr/>
          <a:lstStyle>
            <a:lvl1pPr marL="0" indent="0">
              <a:spcAft>
                <a:spcPts val="1000"/>
              </a:spcAft>
              <a:buNone/>
              <a:defRPr sz="1600">
                <a:solidFill>
                  <a:srgbClr val="FFFFFF"/>
                </a:solidFill>
              </a:defRPr>
            </a:lvl1pPr>
            <a:lvl2pPr>
              <a:buNone/>
              <a:defRPr sz="1200"/>
            </a:lvl2pPr>
            <a:lvl3pPr>
              <a:buNone/>
              <a:defRPr sz="1000"/>
            </a:lvl3pPr>
            <a:lvl4pPr>
              <a:buNone/>
              <a:defRPr sz="900"/>
            </a:lvl4pPr>
            <a:lvl5pPr>
              <a:buNone/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2400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9" name="Přímá spojovací čára 8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20" name="Zástupný symbol pro obsah 19"/>
          <p:cNvSpPr>
            <a:spLocks noGrp="1"/>
          </p:cNvSpPr>
          <p:nvPr>
            <p:ph sz="quarter" idx="1"/>
          </p:nvPr>
        </p:nvSpPr>
        <p:spPr>
          <a:xfrm>
            <a:off x="3124200" y="685800"/>
            <a:ext cx="5638800" cy="5410200"/>
          </a:xfrm>
        </p:spPr>
        <p:txBody>
          <a:bodyPr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10" name="Elipsa 9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1" name="Elipsa 10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>
            <a:lvl1pPr>
              <a:defRPr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1" name="Obdélník 20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383280" cy="365760"/>
          </a:xfrm>
        </p:spPr>
        <p:txBody>
          <a:bodyPr/>
          <a:lstStyle/>
          <a:p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" name="Přímá spojovací čára 20"/>
          <p:cNvSpPr>
            <a:spLocks noChangeShapeType="1"/>
          </p:cNvSpPr>
          <p:nvPr/>
        </p:nvSpPr>
        <p:spPr bwMode="auto">
          <a:xfrm>
            <a:off x="152400" y="533400"/>
            <a:ext cx="8833104" cy="0"/>
          </a:xfrm>
          <a:prstGeom prst="line">
            <a:avLst/>
          </a:prstGeom>
          <a:noFill/>
          <a:ln w="11430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20" name="Obdélník 19"/>
          <p:cNvSpPr>
            <a:spLocks noChangeArrowheads="1"/>
          </p:cNvSpPr>
          <p:nvPr/>
        </p:nvSpPr>
        <p:spPr bwMode="auto">
          <a:xfrm>
            <a:off x="152400" y="152400"/>
            <a:ext cx="8833104" cy="301752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/>
          <p:nvPr/>
        </p:nvSpPr>
        <p:spPr>
          <a:xfrm>
            <a:off x="152400" y="609600"/>
            <a:ext cx="2743200" cy="5867400"/>
          </a:xfrm>
          <a:prstGeom prst="rect">
            <a:avLst/>
          </a:prstGeom>
          <a:solidFill>
            <a:schemeClr val="accent1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Obdélník 14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2" name="Elipsa 11"/>
          <p:cNvSpPr/>
          <p:nvPr/>
        </p:nvSpPr>
        <p:spPr>
          <a:xfrm>
            <a:off x="1295400" y="228600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3" name="Elipsa 12"/>
          <p:cNvSpPr/>
          <p:nvPr/>
        </p:nvSpPr>
        <p:spPr>
          <a:xfrm>
            <a:off x="1389888" y="323088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>
          <a:xfrm>
            <a:off x="1371600" y="312738"/>
            <a:ext cx="457200" cy="441325"/>
          </a:xfrm>
        </p:spPr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3000375" y="5029200"/>
            <a:ext cx="5867400" cy="1219200"/>
          </a:xfrm>
        </p:spPr>
        <p:txBody>
          <a:bodyPr anchor="t">
            <a:noAutofit/>
          </a:bodyPr>
          <a:lstStyle>
            <a:lvl1pPr algn="l">
              <a:buNone/>
              <a:defRPr sz="2400" b="1">
                <a:solidFill>
                  <a:schemeClr val="tx2"/>
                </a:solidFill>
              </a:defRPr>
            </a:lvl1pPr>
          </a:lstStyle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3000375" y="609600"/>
            <a:ext cx="5867400" cy="4267200"/>
          </a:xfrm>
        </p:spPr>
        <p:txBody>
          <a:bodyPr/>
          <a:lstStyle>
            <a:lvl1pPr marL="0" indent="0">
              <a:buNone/>
              <a:defRPr sz="3200"/>
            </a:lvl1pPr>
          </a:lstStyle>
          <a:p>
            <a:r>
              <a:rPr kumimoji="0" lang="cs-CZ" smtClean="0"/>
              <a:t>Klepnutím na ikonu přidáte obrázek.</a:t>
            </a:r>
            <a:endParaRPr kumimoji="0" lang="en-US" dirty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381000" y="990600"/>
            <a:ext cx="2438400" cy="5257800"/>
          </a:xfrm>
        </p:spPr>
        <p:txBody>
          <a:bodyPr/>
          <a:lstStyle>
            <a:lvl1pPr marL="0" indent="0">
              <a:spcAft>
                <a:spcPts val="1000"/>
              </a:spcAft>
              <a:buFontTx/>
              <a:buNone/>
              <a:defRPr sz="1600">
                <a:solidFill>
                  <a:srgbClr val="FFFFFF"/>
                </a:solidFill>
              </a:defRPr>
            </a:lvl1pPr>
            <a:lvl2pPr>
              <a:defRPr sz="1200"/>
            </a:lvl2pPr>
            <a:lvl3pPr>
              <a:defRPr sz="1000"/>
            </a:lvl3pPr>
            <a:lvl4pPr>
              <a:defRPr sz="900"/>
            </a:lvl4pPr>
            <a:lvl5pPr>
              <a:defRPr sz="900"/>
            </a:lvl5pPr>
          </a:lstStyle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</p:txBody>
      </p:sp>
      <p:sp>
        <p:nvSpPr>
          <p:cNvPr id="22" name="Obdélník 21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5" name="Zástupný symbol pro datum 4"/>
          <p:cNvSpPr>
            <a:spLocks noGrp="1"/>
          </p:cNvSpPr>
          <p:nvPr>
            <p:ph type="dt" sz="half" idx="10"/>
          </p:nvPr>
        </p:nvSpPr>
        <p:spPr>
          <a:xfrm>
            <a:off x="5788152" y="6404984"/>
            <a:ext cx="3044952" cy="365760"/>
          </a:xfrm>
        </p:spPr>
        <p:txBody>
          <a:bodyPr/>
          <a:lstStyle/>
          <a:p>
            <a:fld id="{F721B91B-40E1-444F-91F8-87B920E8EDCD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6" name="Zástupný symbol pro zápatí 5"/>
          <p:cNvSpPr>
            <a:spLocks noGrp="1"/>
          </p:cNvSpPr>
          <p:nvPr>
            <p:ph type="ftr" sz="quarter" idx="11"/>
          </p:nvPr>
        </p:nvSpPr>
        <p:spPr>
          <a:xfrm>
            <a:off x="301752" y="6410848"/>
            <a:ext cx="3584448" cy="365760"/>
          </a:xfrm>
        </p:spPr>
        <p:txBody>
          <a:bodyPr/>
          <a:lstStyle/>
          <a:p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vertTitleAndTx" preserve="1">
  <p:cSld name="Svislý nadpis a text"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Obdélník 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white">
          <a:xfrm>
            <a:off x="7010400" y="0"/>
            <a:ext cx="21336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white">
          <a:xfrm>
            <a:off x="0" y="0"/>
            <a:ext cx="9144000" cy="155448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0" name="Obdélník 9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1" name="Obdélník 10"/>
          <p:cNvSpPr>
            <a:spLocks noChangeArrowheads="1"/>
          </p:cNvSpPr>
          <p:nvPr/>
        </p:nvSpPr>
        <p:spPr bwMode="auto">
          <a:xfrm>
            <a:off x="146304" y="6391656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Obdélník 11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3" name="Přímá spojovací čára 12"/>
          <p:cNvSpPr>
            <a:spLocks noChangeShapeType="1"/>
          </p:cNvSpPr>
          <p:nvPr/>
        </p:nvSpPr>
        <p:spPr bwMode="auto">
          <a:xfrm rot="5400000">
            <a:off x="4021836" y="3278124"/>
            <a:ext cx="6245352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Elipsa 13"/>
          <p:cNvSpPr/>
          <p:nvPr/>
        </p:nvSpPr>
        <p:spPr>
          <a:xfrm>
            <a:off x="6839712" y="2925763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6934200" y="3020251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>
          <a:xfrm>
            <a:off x="6915912" y="3009901"/>
            <a:ext cx="457200" cy="441325"/>
          </a:xfrm>
        </p:spPr>
        <p:txBody>
          <a:bodyPr/>
          <a:lstStyle/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304800" y="304800"/>
            <a:ext cx="6553200" cy="5821366"/>
          </a:xfrm>
        </p:spPr>
        <p:txBody>
          <a:bodyPr vert="eaVert"/>
          <a:lstStyle/>
          <a:p>
            <a:pPr lvl="0" eaLnBrk="1" latinLnBrk="0" hangingPunct="1"/>
            <a:r>
              <a:rPr lang="cs-CZ" smtClean="0"/>
              <a:t>Klepnutím lze upravit styly předlohy textu.</a:t>
            </a:r>
          </a:p>
          <a:p>
            <a:pPr lvl="1" eaLnBrk="1" latinLnBrk="0" hangingPunct="1"/>
            <a:r>
              <a:rPr lang="cs-CZ" smtClean="0"/>
              <a:t>Druhá úroveň</a:t>
            </a:r>
          </a:p>
          <a:p>
            <a:pPr lvl="2" eaLnBrk="1" latinLnBrk="0" hangingPunct="1"/>
            <a:r>
              <a:rPr lang="cs-CZ" smtClean="0"/>
              <a:t>Třetí úroveň</a:t>
            </a:r>
          </a:p>
          <a:p>
            <a:pPr lvl="3" eaLnBrk="1" latinLnBrk="0" hangingPunct="1"/>
            <a:r>
              <a:rPr lang="cs-CZ" smtClean="0"/>
              <a:t>Čtvrtá úroveň</a:t>
            </a:r>
          </a:p>
          <a:p>
            <a:pPr lvl="4" eaLnBrk="1" latinLnBrk="0" hangingPunct="1"/>
            <a:r>
              <a:rPr lang="cs-CZ" smtClean="0"/>
              <a:t>Pátá úroveň</a:t>
            </a:r>
            <a:endParaRPr kumimoji="0" lang="en-US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F721B91B-40E1-444F-91F8-87B920E8EDCD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cs-CZ"/>
          </a:p>
        </p:txBody>
      </p:sp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7391400" y="304801"/>
            <a:ext cx="1447800" cy="5851525"/>
          </a:xfrm>
        </p:spPr>
        <p:txBody>
          <a:bodyPr vert="eaVert"/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</p:spTree>
  </p:cSld>
  <p:clrMapOvr>
    <a:overrideClrMapping bg1="lt1" tx1="dk1" bg2="lt2" tx2="dk2" accent1="accent1" accent2="accent2" accent3="accent3" accent4="accent4" accent5="accent5" accent6="accent6" hlink="hlink" folHlink="folHlink"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" name="Obdélník 16"/>
          <p:cNvSpPr>
            <a:spLocks noChangeArrowheads="1"/>
          </p:cNvSpPr>
          <p:nvPr/>
        </p:nvSpPr>
        <p:spPr bwMode="white">
          <a:xfrm>
            <a:off x="0" y="6705600"/>
            <a:ext cx="9144000" cy="1524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6" name="Obdélník 15"/>
          <p:cNvSpPr>
            <a:spLocks noChangeArrowheads="1"/>
          </p:cNvSpPr>
          <p:nvPr/>
        </p:nvSpPr>
        <p:spPr bwMode="white">
          <a:xfrm>
            <a:off x="0" y="0"/>
            <a:ext cx="9144000" cy="1393371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8" name="Obdélník 17"/>
          <p:cNvSpPr>
            <a:spLocks noChangeArrowheads="1"/>
          </p:cNvSpPr>
          <p:nvPr/>
        </p:nvSpPr>
        <p:spPr bwMode="white">
          <a:xfrm>
            <a:off x="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9" name="Obdélník 18"/>
          <p:cNvSpPr>
            <a:spLocks noChangeArrowheads="1"/>
          </p:cNvSpPr>
          <p:nvPr/>
        </p:nvSpPr>
        <p:spPr bwMode="white">
          <a:xfrm>
            <a:off x="8991600" y="0"/>
            <a:ext cx="152400" cy="6858000"/>
          </a:xfrm>
          <a:prstGeom prst="rect">
            <a:avLst/>
          </a:prstGeom>
          <a:solidFill>
            <a:srgbClr val="FFFFFF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9" name="Obdélník 8"/>
          <p:cNvSpPr>
            <a:spLocks noChangeArrowheads="1"/>
          </p:cNvSpPr>
          <p:nvPr/>
        </p:nvSpPr>
        <p:spPr bwMode="auto">
          <a:xfrm>
            <a:off x="149352" y="6388385"/>
            <a:ext cx="8833104" cy="309563"/>
          </a:xfrm>
          <a:prstGeom prst="rect">
            <a:avLst/>
          </a:prstGeom>
          <a:solidFill>
            <a:schemeClr val="accent3"/>
          </a:solidFill>
          <a:ln w="9525" cap="flat" cmpd="sng" algn="ctr">
            <a:noFill/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4" name="Zástupný symbol pro datum 13"/>
          <p:cNvSpPr>
            <a:spLocks noGrp="1"/>
          </p:cNvSpPr>
          <p:nvPr>
            <p:ph type="dt" sz="half" idx="2"/>
          </p:nvPr>
        </p:nvSpPr>
        <p:spPr>
          <a:xfrm>
            <a:off x="5791200" y="6404984"/>
            <a:ext cx="3044952" cy="365760"/>
          </a:xfrm>
          <a:prstGeom prst="rect">
            <a:avLst/>
          </a:prstGeom>
        </p:spPr>
        <p:txBody>
          <a:bodyPr vert="horz"/>
          <a:lstStyle>
            <a:lvl1pPr algn="r" eaLnBrk="1" latinLnBrk="0" hangingPunct="1">
              <a:defRPr kumimoji="0" sz="1400">
                <a:solidFill>
                  <a:srgbClr val="FFFFFF"/>
                </a:solidFill>
              </a:defRPr>
            </a:lvl1pPr>
          </a:lstStyle>
          <a:p>
            <a:fld id="{F721B91B-40E1-444F-91F8-87B920E8EDCD}" type="datetimeFigureOut">
              <a:rPr lang="cs-CZ" smtClean="0"/>
              <a:pPr/>
              <a:t>11.3.2013</a:t>
            </a:fld>
            <a:endParaRPr lang="cs-CZ"/>
          </a:p>
        </p:txBody>
      </p:sp>
      <p:sp>
        <p:nvSpPr>
          <p:cNvPr id="3" name="Zástupný symbol pro zápatí 2"/>
          <p:cNvSpPr>
            <a:spLocks noGrp="1"/>
          </p:cNvSpPr>
          <p:nvPr>
            <p:ph type="ftr" sz="quarter" idx="3"/>
          </p:nvPr>
        </p:nvSpPr>
        <p:spPr>
          <a:xfrm>
            <a:off x="304800" y="6410848"/>
            <a:ext cx="3581400" cy="365760"/>
          </a:xfrm>
          <a:prstGeom prst="rect">
            <a:avLst/>
          </a:prstGeom>
        </p:spPr>
        <p:txBody>
          <a:bodyPr vert="horz"/>
          <a:lstStyle>
            <a:lvl1pPr algn="l" eaLnBrk="1" latinLnBrk="0" hangingPunct="1">
              <a:defRPr kumimoji="0" sz="1200">
                <a:solidFill>
                  <a:srgbClr val="FFFFFF"/>
                </a:solidFill>
              </a:defRPr>
            </a:lvl1pPr>
          </a:lstStyle>
          <a:p>
            <a:endParaRPr lang="cs-CZ"/>
          </a:p>
        </p:txBody>
      </p:sp>
      <p:sp>
        <p:nvSpPr>
          <p:cNvPr id="8" name="Obdélník 7"/>
          <p:cNvSpPr>
            <a:spLocks noChangeArrowheads="1"/>
          </p:cNvSpPr>
          <p:nvPr/>
        </p:nvSpPr>
        <p:spPr bwMode="auto">
          <a:xfrm>
            <a:off x="152400" y="155448"/>
            <a:ext cx="8833104" cy="6547104"/>
          </a:xfrm>
          <a:prstGeom prst="rect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olid"/>
            <a:miter lim="800000"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 dirty="0"/>
          </a:p>
        </p:txBody>
      </p:sp>
      <p:sp>
        <p:nvSpPr>
          <p:cNvPr id="10" name="Přímá spojovací čára 9"/>
          <p:cNvSpPr>
            <a:spLocks noChangeShapeType="1"/>
          </p:cNvSpPr>
          <p:nvPr/>
        </p:nvSpPr>
        <p:spPr bwMode="auto">
          <a:xfrm>
            <a:off x="152400" y="1276743"/>
            <a:ext cx="8833104" cy="0"/>
          </a:xfrm>
          <a:prstGeom prst="line">
            <a:avLst/>
          </a:prstGeom>
          <a:noFill/>
          <a:ln w="9525" cap="flat" cmpd="sng" algn="ctr">
            <a:solidFill>
              <a:schemeClr val="accent3">
                <a:shade val="75000"/>
              </a:schemeClr>
            </a:solidFill>
            <a:prstDash val="sysDash"/>
            <a:round/>
            <a:headEnd type="none" w="med" len="med"/>
            <a:tailEnd type="none" w="med" len="med"/>
          </a:ln>
          <a:effectLst/>
        </p:spPr>
        <p:txBody>
          <a:bodyPr vert="horz" wrap="none" lIns="91440" tIns="45720" rIns="91440" bIns="45720" anchor="ctr" compatLnSpc="1"/>
          <a:lstStyle/>
          <a:p>
            <a:endParaRPr kumimoji="0" lang="en-US"/>
          </a:p>
        </p:txBody>
      </p:sp>
      <p:sp>
        <p:nvSpPr>
          <p:cNvPr id="12" name="Elipsa 11"/>
          <p:cNvSpPr/>
          <p:nvPr/>
        </p:nvSpPr>
        <p:spPr>
          <a:xfrm>
            <a:off x="4267200" y="956036"/>
            <a:ext cx="609600" cy="609600"/>
          </a:xfrm>
          <a:prstGeom prst="ellipse">
            <a:avLst/>
          </a:prstGeom>
          <a:solidFill>
            <a:srgbClr val="FFFFFF"/>
          </a:solidFill>
          <a:ln w="15875" cap="rnd" cmpd="sng" algn="ctr">
            <a:noFill/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15" name="Elipsa 14"/>
          <p:cNvSpPr/>
          <p:nvPr/>
        </p:nvSpPr>
        <p:spPr>
          <a:xfrm>
            <a:off x="4361688" y="1050524"/>
            <a:ext cx="420624" cy="420624"/>
          </a:xfrm>
          <a:prstGeom prst="ellipse">
            <a:avLst/>
          </a:prstGeom>
          <a:solidFill>
            <a:srgbClr val="FFFFFF"/>
          </a:solidFill>
          <a:ln w="50800" cap="rnd" cmpd="dbl" algn="ctr">
            <a:solidFill>
              <a:schemeClr val="accent3">
                <a:shade val="75000"/>
              </a:schemeClr>
            </a:solidFill>
            <a:prstDash val="solid"/>
          </a:ln>
          <a:effectLst/>
        </p:spPr>
        <p:style>
          <a:lnRef idx="3">
            <a:schemeClr val="lt1"/>
          </a:lnRef>
          <a:fillRef idx="1">
            <a:schemeClr val="accent1"/>
          </a:fillRef>
          <a:effectRef idx="1">
            <a:schemeClr val="accent1"/>
          </a:effectRef>
          <a:fontRef idx="minor">
            <a:schemeClr val="lt1"/>
          </a:fontRef>
        </p:style>
        <p:txBody>
          <a:bodyPr anchor="ctr"/>
          <a:lstStyle/>
          <a:p>
            <a:pPr algn="ctr" eaLnBrk="1" latinLnBrk="0" hangingPunct="1"/>
            <a:endParaRPr kumimoji="0" lang="en-US"/>
          </a:p>
        </p:txBody>
      </p:sp>
      <p:sp>
        <p:nvSpPr>
          <p:cNvPr id="23" name="Zástupný symbol pro číslo snímku 22"/>
          <p:cNvSpPr>
            <a:spLocks noGrp="1"/>
          </p:cNvSpPr>
          <p:nvPr>
            <p:ph type="sldNum" sz="quarter" idx="4"/>
          </p:nvPr>
        </p:nvSpPr>
        <p:spPr>
          <a:xfrm>
            <a:off x="4343400" y="1040174"/>
            <a:ext cx="457200" cy="441325"/>
          </a:xfrm>
          <a:prstGeom prst="rect">
            <a:avLst/>
          </a:prstGeom>
        </p:spPr>
        <p:txBody>
          <a:bodyPr vert="horz" lIns="45720" rIns="45720" anchor="ctr">
            <a:normAutofit/>
          </a:bodyPr>
          <a:lstStyle>
            <a:lvl1pPr algn="ctr" eaLnBrk="1" latinLnBrk="0" hangingPunct="1">
              <a:defRPr kumimoji="0" sz="1600">
                <a:solidFill>
                  <a:schemeClr val="accent3">
                    <a:shade val="75000"/>
                  </a:schemeClr>
                </a:solidFill>
              </a:defRPr>
            </a:lvl1pPr>
          </a:lstStyle>
          <a:p>
            <a:fld id="{1754DB27-B420-4688-9715-685B382BCCC0}" type="slidenum">
              <a:rPr lang="cs-CZ" smtClean="0"/>
              <a:pPr/>
              <a:t>‹#›</a:t>
            </a:fld>
            <a:endParaRPr lang="cs-CZ"/>
          </a:p>
        </p:txBody>
      </p:sp>
      <p:sp>
        <p:nvSpPr>
          <p:cNvPr id="22" name="Zástupný symbol pro nadpis 21"/>
          <p:cNvSpPr>
            <a:spLocks noGrp="1"/>
          </p:cNvSpPr>
          <p:nvPr>
            <p:ph type="title"/>
          </p:nvPr>
        </p:nvSpPr>
        <p:spPr>
          <a:xfrm>
            <a:off x="301752" y="228600"/>
            <a:ext cx="8534400" cy="758952"/>
          </a:xfrm>
          <a:prstGeom prst="rect">
            <a:avLst/>
          </a:prstGeom>
        </p:spPr>
        <p:txBody>
          <a:bodyPr vert="horz" anchor="b">
            <a:normAutofit/>
          </a:bodyPr>
          <a:lstStyle/>
          <a:p>
            <a:r>
              <a:rPr kumimoji="0" lang="cs-CZ" smtClean="0"/>
              <a:t>Klepnutím lze upravit styl předlohy nadpisů.</a:t>
            </a:r>
            <a:endParaRPr kumimoji="0" lang="en-US"/>
          </a:p>
        </p:txBody>
      </p:sp>
      <p:sp>
        <p:nvSpPr>
          <p:cNvPr id="13" name="Zástupný symbol pro text 12"/>
          <p:cNvSpPr>
            <a:spLocks noGrp="1"/>
          </p:cNvSpPr>
          <p:nvPr>
            <p:ph type="body" idx="1"/>
          </p:nvPr>
        </p:nvSpPr>
        <p:spPr>
          <a:xfrm>
            <a:off x="301752" y="1524000"/>
            <a:ext cx="8534400" cy="4599432"/>
          </a:xfrm>
          <a:prstGeom prst="rect">
            <a:avLst/>
          </a:prstGeom>
        </p:spPr>
        <p:txBody>
          <a:bodyPr vert="horz">
            <a:normAutofit/>
          </a:bodyPr>
          <a:lstStyle/>
          <a:p>
            <a:pPr lvl="0" eaLnBrk="1" latinLnBrk="0" hangingPunct="1"/>
            <a:r>
              <a:rPr kumimoji="0" lang="cs-CZ" smtClean="0"/>
              <a:t>Klepnutím lze upravit styly předlohy textu.</a:t>
            </a:r>
          </a:p>
          <a:p>
            <a:pPr lvl="1" eaLnBrk="1" latinLnBrk="0" hangingPunct="1"/>
            <a:r>
              <a:rPr kumimoji="0" lang="cs-CZ" smtClean="0"/>
              <a:t>Druhá úroveň</a:t>
            </a:r>
          </a:p>
          <a:p>
            <a:pPr lvl="2" eaLnBrk="1" latinLnBrk="0" hangingPunct="1"/>
            <a:r>
              <a:rPr kumimoji="0" lang="cs-CZ" smtClean="0"/>
              <a:t>Třetí úroveň</a:t>
            </a:r>
          </a:p>
          <a:p>
            <a:pPr lvl="3" eaLnBrk="1" latinLnBrk="0" hangingPunct="1"/>
            <a:r>
              <a:rPr kumimoji="0" lang="cs-CZ" smtClean="0"/>
              <a:t>Čtvrtá úroveň</a:t>
            </a:r>
          </a:p>
          <a:p>
            <a:pPr lvl="4" eaLnBrk="1" latinLnBrk="0" hangingPunct="1"/>
            <a:r>
              <a:rPr kumimoji="0" lang="cs-CZ" smtClean="0"/>
              <a:t>Pátá úroveň</a:t>
            </a:r>
            <a:endParaRPr kumimoji="0"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73" r:id="rId1"/>
    <p:sldLayoutId id="2147483674" r:id="rId2"/>
    <p:sldLayoutId id="2147483675" r:id="rId3"/>
    <p:sldLayoutId id="2147483676" r:id="rId4"/>
    <p:sldLayoutId id="2147483677" r:id="rId5"/>
    <p:sldLayoutId id="2147483678" r:id="rId6"/>
    <p:sldLayoutId id="2147483679" r:id="rId7"/>
    <p:sldLayoutId id="2147483680" r:id="rId8"/>
    <p:sldLayoutId id="2147483681" r:id="rId9"/>
    <p:sldLayoutId id="2147483682" r:id="rId10"/>
    <p:sldLayoutId id="2147483683" r:id="rId11"/>
  </p:sldLayoutIdLst>
  <p:txStyles>
    <p:titleStyle>
      <a:lvl1pPr algn="ctr" rtl="0" eaLnBrk="1" latinLnBrk="0" hangingPunct="1">
        <a:spcBef>
          <a:spcPct val="0"/>
        </a:spcBef>
        <a:buNone/>
        <a:defRPr kumimoji="0" sz="3300" kern="1200">
          <a:solidFill>
            <a:schemeClr val="accent3">
              <a:shade val="75000"/>
            </a:schemeClr>
          </a:solidFill>
          <a:latin typeface="+mj-lt"/>
          <a:ea typeface="+mj-ea"/>
          <a:cs typeface="+mj-cs"/>
        </a:defRPr>
      </a:lvl1pPr>
    </p:titleStyle>
    <p:bodyStyle>
      <a:lvl1pPr marL="274320" indent="-274320" algn="l" rtl="0" eaLnBrk="1" latinLnBrk="0" hangingPunct="1">
        <a:spcBef>
          <a:spcPct val="20000"/>
        </a:spcBef>
        <a:buClr>
          <a:schemeClr val="accent1"/>
        </a:buClr>
        <a:buSzPct val="85000"/>
        <a:buFont typeface="Wingdings 2"/>
        <a:buChar char=""/>
        <a:defRPr kumimoji="0" sz="2700" kern="1200">
          <a:solidFill>
            <a:schemeClr val="tx1"/>
          </a:solidFill>
          <a:latin typeface="+mn-lt"/>
          <a:ea typeface="+mn-ea"/>
          <a:cs typeface="+mn-cs"/>
        </a:defRPr>
      </a:lvl1pPr>
      <a:lvl2pPr marL="548640" indent="-274320" algn="l" rtl="0" eaLnBrk="1" latinLnBrk="0" hangingPunct="1">
        <a:spcBef>
          <a:spcPct val="20000"/>
        </a:spcBef>
        <a:buClr>
          <a:schemeClr val="accent2"/>
        </a:buClr>
        <a:buSzPct val="70000"/>
        <a:buFont typeface="Wingdings"/>
        <a:buChar char=""/>
        <a:defRPr kumimoji="0" sz="2200" kern="1200">
          <a:solidFill>
            <a:schemeClr val="tx2"/>
          </a:solidFill>
          <a:latin typeface="+mn-lt"/>
          <a:ea typeface="+mn-ea"/>
          <a:cs typeface="+mn-cs"/>
        </a:defRPr>
      </a:lvl2pPr>
      <a:lvl3pPr marL="822960" indent="-228600" algn="l" rtl="0" eaLnBrk="1" latinLnBrk="0" hangingPunct="1">
        <a:spcBef>
          <a:spcPct val="20000"/>
        </a:spcBef>
        <a:buClr>
          <a:schemeClr val="accent3"/>
        </a:buClr>
        <a:buSzPct val="75000"/>
        <a:buFont typeface="Wingdings 2"/>
        <a:buChar char=""/>
        <a:defRPr kumimoji="0"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097280" indent="-228600" algn="l" rtl="0" eaLnBrk="1" latinLnBrk="0" hangingPunct="1">
        <a:spcBef>
          <a:spcPct val="20000"/>
        </a:spcBef>
        <a:buClr>
          <a:schemeClr val="accent4"/>
        </a:buClr>
        <a:buSzPct val="70000"/>
        <a:buFont typeface="Wingdings"/>
        <a:buChar char=""/>
        <a:defRPr kumimoji="0" sz="2000" kern="1200">
          <a:solidFill>
            <a:schemeClr val="tx2"/>
          </a:solidFill>
          <a:latin typeface="+mn-lt"/>
          <a:ea typeface="+mn-ea"/>
          <a:cs typeface="+mn-cs"/>
        </a:defRPr>
      </a:lvl4pPr>
      <a:lvl5pPr marL="1371600" indent="-228600" algn="l" rtl="0" eaLnBrk="1" latinLnBrk="0" hangingPunct="1">
        <a:spcBef>
          <a:spcPct val="20000"/>
        </a:spcBef>
        <a:buClr>
          <a:schemeClr val="accent5"/>
        </a:buClr>
        <a:buFontTx/>
        <a:buChar char="•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1645920" indent="-182880" algn="l" rtl="0" eaLnBrk="1" latinLnBrk="0" hangingPunct="1">
        <a:spcBef>
          <a:spcPct val="20000"/>
        </a:spcBef>
        <a:buClr>
          <a:schemeClr val="accent6"/>
        </a:buClr>
        <a:buSzPct val="80000"/>
        <a:buFont typeface="Wingdings 2"/>
        <a:buChar char=""/>
        <a:defRPr kumimoji="0"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1920240" indent="-182880" algn="l" rtl="0" eaLnBrk="1" latinLnBrk="0" hangingPunct="1">
        <a:spcBef>
          <a:spcPct val="20000"/>
        </a:spcBef>
        <a:buClr>
          <a:schemeClr val="accent1">
            <a:shade val="75000"/>
          </a:schemeClr>
        </a:buClr>
        <a:buSzPct val="90000"/>
        <a:buChar char="•"/>
        <a:defRPr kumimoji="0" sz="1600" kern="1200" baseline="0">
          <a:solidFill>
            <a:schemeClr val="tx1"/>
          </a:solidFill>
          <a:latin typeface="+mn-lt"/>
          <a:ea typeface="+mn-ea"/>
          <a:cs typeface="+mn-cs"/>
        </a:defRPr>
      </a:lvl7pPr>
      <a:lvl8pPr marL="2103120" indent="-182880" algn="l" rtl="0" eaLnBrk="1" latinLnBrk="0" hangingPunct="1">
        <a:spcBef>
          <a:spcPct val="20000"/>
        </a:spcBef>
        <a:buClr>
          <a:schemeClr val="accent4">
            <a:shade val="75000"/>
          </a:schemeClr>
        </a:buClr>
        <a:buChar char="•"/>
        <a:defRPr kumimoji="0" sz="1600" kern="1200">
          <a:solidFill>
            <a:schemeClr val="tx1"/>
          </a:solidFill>
          <a:latin typeface="+mn-lt"/>
          <a:ea typeface="+mn-ea"/>
          <a:cs typeface="+mn-cs"/>
        </a:defRPr>
      </a:lvl8pPr>
      <a:lvl9pPr marL="2377440" indent="-182880" algn="l" rtl="0" eaLnBrk="1" latinLnBrk="0" hangingPunct="1">
        <a:spcBef>
          <a:spcPct val="20000"/>
        </a:spcBef>
        <a:buClr>
          <a:schemeClr val="accent2">
            <a:shade val="75000"/>
          </a:schemeClr>
        </a:buClr>
        <a:buSzPct val="90000"/>
        <a:buChar char="•"/>
        <a:defRPr kumimoji="0" sz="1400" kern="1200" cap="all" baseline="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lvl1pPr marL="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rtl="0" eaLnBrk="1" latinLnBrk="0" hangingPunct="1">
        <a:defRPr kumimoji="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5.wmf"/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8.wmf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7.wmf"/><Relationship Id="rId2" Type="http://schemas.openxmlformats.org/officeDocument/2006/relationships/image" Target="../media/image9.wmf"/><Relationship Id="rId1" Type="http://schemas.openxmlformats.org/officeDocument/2006/relationships/slideLayout" Target="../slideLayouts/slideLayout2.xml"/><Relationship Id="rId4" Type="http://schemas.openxmlformats.org/officeDocument/2006/relationships/image" Target="../media/image10.wmf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2.gif"/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14.gif"/><Relationship Id="rId2" Type="http://schemas.openxmlformats.org/officeDocument/2006/relationships/image" Target="../media/image13.wmf"/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4" name="Obrázek 36"/>
          <p:cNvPicPr>
            <a:picLocks noChangeAspect="1" noChangeArrowheads="1"/>
          </p:cNvPicPr>
          <p:nvPr/>
        </p:nvPicPr>
        <p:blipFill>
          <a:blip r:embed="rId2" cstate="print">
            <a:extLst>
              <a:ext uri="{28A0092B-C50C-407E-A947-70E740481C1C}">
                <a14:useLocalDpi xmlns=""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1691680" y="579214"/>
            <a:ext cx="5716588" cy="1247775"/>
          </a:xfrm>
          <a:prstGeom prst="rect">
            <a:avLst/>
          </a:prstGeom>
          <a:noFill/>
          <a:extLst>
            <a:ext uri="{909E8E84-426E-40DD-AFC4-6F175D3DCCD1}">
              <a14:hiddenFill xmlns=""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graphicFrame>
        <p:nvGraphicFramePr>
          <p:cNvPr id="6" name="Tabulka 5"/>
          <p:cNvGraphicFramePr>
            <a:graphicFrameLocks noGrp="1"/>
          </p:cNvGraphicFramePr>
          <p:nvPr/>
        </p:nvGraphicFramePr>
        <p:xfrm>
          <a:off x="1475656" y="1988840"/>
          <a:ext cx="6408712" cy="384048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872208"/>
                <a:gridCol w="4536504"/>
              </a:tblGrid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Název školy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Základní škola a mateřská škola, Jetřichov, okres Náchod                                     </a:t>
                      </a: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Autor</a:t>
                      </a:r>
                    </a:p>
                    <a:p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dirty="0" smtClean="0"/>
                        <a:t>Šárka </a:t>
                      </a:r>
                      <a:r>
                        <a:rPr lang="cs-CZ" dirty="0" err="1" smtClean="0"/>
                        <a:t>Matějová</a:t>
                      </a:r>
                      <a:endParaRPr lang="cs-CZ" dirty="0" smtClean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Datum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srpen 2012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Název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b="0" kern="1200" dirty="0" smtClean="0">
                          <a:effectLst/>
                        </a:rPr>
                        <a:t>VY_52_INOVACE_19_Jan </a:t>
                      </a:r>
                      <a:r>
                        <a:rPr lang="cs-CZ" sz="1800" b="0" kern="1200" dirty="0" smtClean="0">
                          <a:effectLst/>
                        </a:rPr>
                        <a:t>Hus</a:t>
                      </a:r>
                      <a:endParaRPr lang="cs-CZ" sz="1050" b="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Ročník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r>
                        <a:rPr lang="cs-CZ" dirty="0" smtClean="0"/>
                        <a:t>4.</a:t>
                      </a:r>
                      <a:endParaRPr lang="cs-CZ" dirty="0"/>
                    </a:p>
                  </a:txBody>
                  <a:tcPr/>
                </a:tc>
              </a:tr>
              <a:tr h="640080">
                <a:tc>
                  <a:txBody>
                    <a:bodyPr/>
                    <a:lstStyle/>
                    <a:p>
                      <a:r>
                        <a:rPr lang="cs-CZ" dirty="0" smtClean="0"/>
                        <a:t>Číslo projektu</a:t>
                      </a:r>
                      <a:endParaRPr lang="cs-CZ" dirty="0"/>
                    </a:p>
                  </a:txBody>
                  <a:tcPr/>
                </a:tc>
                <a:tc>
                  <a:txBody>
                    <a:bodyPr/>
                    <a:lstStyle/>
                    <a:p>
                      <a:pPr marL="0" marR="0" indent="0" algn="l" defTabSz="914400" rtl="0" eaLnBrk="1" fontAlgn="auto" latinLnBrk="0" hangingPunct="1">
                        <a:lnSpc>
                          <a:spcPct val="100000"/>
                        </a:lnSpc>
                        <a:spcBef>
                          <a:spcPts val="0"/>
                        </a:spcBef>
                        <a:spcAft>
                          <a:spcPts val="0"/>
                        </a:spcAft>
                        <a:buClrTx/>
                        <a:buSzTx/>
                        <a:buFontTx/>
                        <a:buNone/>
                        <a:tabLst/>
                        <a:defRPr/>
                      </a:pPr>
                      <a:r>
                        <a:rPr lang="cs-CZ" sz="1800" kern="1200" dirty="0" smtClean="0">
                          <a:effectLst/>
                        </a:rPr>
                        <a:t>CZ.1.07/1.4.00/21.0835</a:t>
                      </a:r>
                      <a:endParaRPr lang="cs-CZ" sz="1050" dirty="0" smtClean="0">
                        <a:effectLst/>
                        <a:latin typeface="Times New Roman"/>
                        <a:ea typeface="Times New Roman"/>
                      </a:endParaRPr>
                    </a:p>
                  </a:txBody>
                  <a:tcPr/>
                </a:tc>
              </a:tr>
            </a:tbl>
          </a:graphicData>
        </a:graphic>
      </p:graphicFrame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Anotace: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Font typeface="Wingdings" pitchFamily="2" charset="2"/>
              <a:buChar char="q"/>
            </a:pPr>
            <a:r>
              <a:rPr lang="cs-CZ" sz="2400" dirty="0" smtClean="0"/>
              <a:t>listy slouží k doplnění výuky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pro žáky 4. ročníku</a:t>
            </a:r>
          </a:p>
          <a:p>
            <a:pPr>
              <a:buFont typeface="Wingdings" pitchFamily="2" charset="2"/>
              <a:buChar char="q"/>
            </a:pPr>
            <a:r>
              <a:rPr lang="cs-CZ" sz="2400" dirty="0" smtClean="0"/>
              <a:t>pracovní list slouží k upevnění znalostí</a:t>
            </a:r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Font typeface="Wingdings" pitchFamily="2" charset="2"/>
              <a:buChar char="q"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endParaRPr lang="cs-CZ" sz="2400" dirty="0" smtClean="0"/>
          </a:p>
          <a:p>
            <a:pPr>
              <a:buNone/>
            </a:pPr>
            <a:r>
              <a:rPr lang="cs-CZ" sz="2800" dirty="0" smtClean="0"/>
              <a:t>Citace:</a:t>
            </a:r>
          </a:p>
          <a:p>
            <a:pPr>
              <a:buNone/>
            </a:pPr>
            <a:r>
              <a:rPr lang="cs-CZ" sz="2400" dirty="0" smtClean="0"/>
              <a:t>Kliparty volně dostupné </a:t>
            </a:r>
            <a:r>
              <a:rPr lang="cs-CZ" sz="2400" dirty="0" err="1" smtClean="0"/>
              <a:t>OfficeOnline</a:t>
            </a:r>
            <a:r>
              <a:rPr lang="cs-CZ" sz="2400" dirty="0" smtClean="0"/>
              <a:t> </a:t>
            </a:r>
          </a:p>
          <a:p>
            <a:pPr>
              <a:buNone/>
            </a:pPr>
            <a:endParaRPr lang="cs-CZ" sz="2400" dirty="0" smtClean="0"/>
          </a:p>
          <a:p>
            <a:endParaRPr lang="cs-CZ" dirty="0" smtClean="0"/>
          </a:p>
          <a:p>
            <a:endParaRPr lang="cs-CZ" dirty="0"/>
          </a:p>
        </p:txBody>
      </p: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</a:rPr>
              <a:t>JAN  HUS     </a:t>
            </a:r>
            <a:r>
              <a:rPr lang="cs-CZ" sz="3600" dirty="0" smtClean="0">
                <a:solidFill>
                  <a:schemeClr val="accent1"/>
                </a:solidFill>
              </a:rPr>
              <a:t>(1371 – 1415)</a:t>
            </a:r>
            <a:endParaRPr lang="cs-CZ" sz="3600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lnSpcReduction="10000"/>
          </a:bodyPr>
          <a:lstStyle/>
          <a:p>
            <a:pPr>
              <a:buNone/>
            </a:pPr>
            <a:r>
              <a:rPr lang="cs-CZ" b="1" dirty="0" smtClean="0"/>
              <a:t>Mistr Jan Hus </a:t>
            </a:r>
            <a:r>
              <a:rPr lang="cs-CZ" dirty="0" smtClean="0"/>
              <a:t>- významný teolog</a:t>
            </a:r>
          </a:p>
          <a:p>
            <a:pPr>
              <a:buNone/>
            </a:pPr>
            <a:r>
              <a:rPr lang="cs-CZ" dirty="0" smtClean="0"/>
              <a:t>                               -  kazatel</a:t>
            </a:r>
          </a:p>
          <a:p>
            <a:pPr>
              <a:buNone/>
            </a:pPr>
            <a:r>
              <a:rPr lang="cs-CZ" dirty="0" smtClean="0"/>
              <a:t>                               - církevní reformátor </a:t>
            </a:r>
          </a:p>
          <a:p>
            <a:pPr>
              <a:buNone/>
            </a:pPr>
            <a:r>
              <a:rPr lang="cs-CZ" dirty="0" smtClean="0"/>
              <a:t>pocházel z prostých poměrů     * v Husinci v </a:t>
            </a:r>
            <a:r>
              <a:rPr lang="cs-CZ" dirty="0" err="1" smtClean="0"/>
              <a:t>j</a:t>
            </a:r>
            <a:r>
              <a:rPr lang="cs-CZ" dirty="0" smtClean="0"/>
              <a:t>. Čechách</a:t>
            </a:r>
          </a:p>
          <a:p>
            <a:pPr>
              <a:buNone/>
            </a:pPr>
            <a:r>
              <a:rPr lang="cs-CZ" dirty="0" smtClean="0"/>
              <a:t>chtěl se stát knězem</a:t>
            </a:r>
          </a:p>
          <a:p>
            <a:pPr>
              <a:buNone/>
            </a:pPr>
            <a:r>
              <a:rPr lang="cs-CZ" dirty="0" smtClean="0"/>
              <a:t>pobyt na pražské univerzitě – poznal rozdíly</a:t>
            </a:r>
          </a:p>
          <a:p>
            <a:pPr>
              <a:buNone/>
            </a:pPr>
            <a:r>
              <a:rPr lang="cs-CZ" dirty="0" smtClean="0"/>
              <a:t>mezi přepychem šlechty a bídou chudiny</a:t>
            </a:r>
          </a:p>
          <a:p>
            <a:pPr>
              <a:buNone/>
            </a:pPr>
            <a:r>
              <a:rPr lang="cs-CZ" b="1" dirty="0" smtClean="0"/>
              <a:t>poukazoval na       rozpory s Biblí </a:t>
            </a:r>
          </a:p>
          <a:p>
            <a:pPr>
              <a:buNone/>
            </a:pPr>
            <a:r>
              <a:rPr lang="cs-CZ" b="1" dirty="0" smtClean="0"/>
              <a:t>a hromadění majetku církve</a:t>
            </a:r>
          </a:p>
          <a:p>
            <a:pPr>
              <a:buNone/>
            </a:pPr>
            <a:r>
              <a:rPr lang="cs-CZ" b="1" dirty="0" smtClean="0"/>
              <a:t>              </a:t>
            </a:r>
            <a:endParaRPr lang="cs-CZ" b="1" dirty="0"/>
          </a:p>
        </p:txBody>
      </p:sp>
      <p:pic>
        <p:nvPicPr>
          <p:cNvPr id="1027" name="Picture 3" descr="C:\Users\Matějovi\AppData\Local\Microsoft\Windows\Temporary Internet Files\Content.IE5\OB77HUPV\MC900353797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236296" y="3573016"/>
            <a:ext cx="1527646" cy="2736304"/>
          </a:xfrm>
          <a:prstGeom prst="rect">
            <a:avLst/>
          </a:prstGeom>
          <a:noFill/>
        </p:spPr>
      </p:pic>
      <p:pic>
        <p:nvPicPr>
          <p:cNvPr id="1029" name="Picture 5" descr="C:\Users\Matějovi\AppData\Local\Microsoft\Windows\Temporary Internet Files\Content.IE5\91A0XRPA\MC900320122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653412" y="980728"/>
            <a:ext cx="2128832" cy="1512168"/>
          </a:xfrm>
          <a:prstGeom prst="rect">
            <a:avLst/>
          </a:prstGeom>
          <a:noFill/>
        </p:spPr>
      </p:pic>
      <p:cxnSp>
        <p:nvCxnSpPr>
          <p:cNvPr id="7" name="Přímá spojovací šipka 6"/>
          <p:cNvCxnSpPr/>
          <p:nvPr/>
        </p:nvCxnSpPr>
        <p:spPr>
          <a:xfrm>
            <a:off x="2987824" y="4941168"/>
            <a:ext cx="432048" cy="0"/>
          </a:xfrm>
          <a:prstGeom prst="straightConnector1">
            <a:avLst/>
          </a:prstGeom>
          <a:ln>
            <a:tailEnd type="arrow"/>
          </a:ln>
        </p:spPr>
        <p:style>
          <a:lnRef idx="1">
            <a:schemeClr val="accent1"/>
          </a:lnRef>
          <a:fillRef idx="0">
            <a:schemeClr val="accent1"/>
          </a:fillRef>
          <a:effectRef idx="0">
            <a:schemeClr val="accent1"/>
          </a:effectRef>
          <a:fontRef idx="minor">
            <a:schemeClr val="tx1"/>
          </a:fontRef>
        </p:style>
      </p:cxnSp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JAN  HUS  -  reformátor  15. století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stal se děkanem a později rektorem na p. univerzitě</a:t>
            </a:r>
          </a:p>
          <a:p>
            <a:pPr>
              <a:buNone/>
            </a:pPr>
            <a:r>
              <a:rPr lang="cs-CZ" dirty="0" smtClean="0"/>
              <a:t>prosazoval větší podíl Čechů ve vedení </a:t>
            </a:r>
          </a:p>
          <a:p>
            <a:pPr>
              <a:buNone/>
            </a:pPr>
            <a:r>
              <a:rPr lang="cs-CZ" b="1" dirty="0" smtClean="0"/>
              <a:t>kázal v Betlémské kapli </a:t>
            </a:r>
            <a:r>
              <a:rPr lang="cs-CZ" dirty="0" smtClean="0"/>
              <a:t>– kritika církve – odpustků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b="1" dirty="0" smtClean="0"/>
              <a:t>Reformace =</a:t>
            </a:r>
          </a:p>
          <a:p>
            <a:pPr>
              <a:buNone/>
            </a:pPr>
            <a:r>
              <a:rPr lang="cs-CZ" b="1" dirty="0" smtClean="0"/>
              <a:t>                          </a:t>
            </a:r>
          </a:p>
          <a:p>
            <a:pPr>
              <a:buNone/>
            </a:pPr>
            <a:r>
              <a:rPr lang="cs-CZ" b="1" dirty="0" smtClean="0"/>
              <a:t>                          upřímná víra člověka </a:t>
            </a:r>
          </a:p>
          <a:p>
            <a:pPr>
              <a:buNone/>
            </a:pPr>
            <a:r>
              <a:rPr lang="cs-CZ" b="1" dirty="0" smtClean="0"/>
              <a:t>                                    k Bohu</a:t>
            </a:r>
          </a:p>
          <a:p>
            <a:pPr>
              <a:buNone/>
            </a:pPr>
            <a:r>
              <a:rPr lang="cs-CZ" b="1" dirty="0" smtClean="0"/>
              <a:t>                           návrat církve k chudobě a pokoře</a:t>
            </a:r>
          </a:p>
          <a:p>
            <a:endParaRPr lang="cs-CZ" b="1" dirty="0"/>
          </a:p>
        </p:txBody>
      </p:sp>
      <p:pic>
        <p:nvPicPr>
          <p:cNvPr id="3074" name="Picture 2" descr="C:\Users\Matějovi\AppData\Local\Microsoft\Windows\Temporary Internet Files\Content.IE5\A3SWD7HF\MC900430392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092280" y="3212976"/>
            <a:ext cx="1616752" cy="194077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2699792" y="3429000"/>
            <a:ext cx="3528392" cy="576064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b="1" dirty="0" smtClean="0"/>
              <a:t>obnova, náprava</a:t>
            </a:r>
            <a:endParaRPr lang="cs-CZ" sz="2800" dirty="0"/>
          </a:p>
        </p:txBody>
      </p:sp>
      <p:pic>
        <p:nvPicPr>
          <p:cNvPr id="3075" name="Picture 3" descr="C:\Users\Matějovi\AppData\Local\Microsoft\Windows\Temporary Internet Files\Content.IE5\91A0XRPA\MC9003618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10764688" y="4653136"/>
            <a:ext cx="1233526" cy="1804111"/>
          </a:xfrm>
          <a:prstGeom prst="rect">
            <a:avLst/>
          </a:prstGeom>
          <a:noFill/>
        </p:spPr>
      </p:pic>
      <p:pic>
        <p:nvPicPr>
          <p:cNvPr id="3076" name="Picture 4" descr="C:\Users\Matějovi\AppData\Local\Microsoft\Windows\Temporary Internet Files\Content.IE5\91A0XRPA\MC900286849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467544" y="4437112"/>
            <a:ext cx="2118511" cy="211549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slide(fromBottom)">
                                      <p:cBhvr>
                                        <p:cTn id="7" dur="10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</p:bldLst>
  </p:timing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cs-CZ" sz="3600" b="1" dirty="0" smtClean="0">
                <a:solidFill>
                  <a:schemeClr val="accent1"/>
                </a:solidFill>
              </a:rPr>
              <a:t>JAN  HUS</a:t>
            </a:r>
            <a:endParaRPr lang="cs-CZ" sz="3600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/>
          <a:lstStyle/>
          <a:p>
            <a:pPr>
              <a:buNone/>
            </a:pPr>
            <a:r>
              <a:rPr lang="cs-CZ" dirty="0" smtClean="0"/>
              <a:t>       pro svá kázání se </a:t>
            </a:r>
            <a:r>
              <a:rPr lang="cs-CZ" b="1" dirty="0" smtClean="0"/>
              <a:t>znelíbil církvi</a:t>
            </a:r>
          </a:p>
          <a:p>
            <a:pPr>
              <a:buNone/>
            </a:pPr>
            <a:r>
              <a:rPr lang="cs-CZ" b="1" dirty="0" smtClean="0"/>
              <a:t>                            vyhnán z Prahy</a:t>
            </a:r>
          </a:p>
          <a:p>
            <a:pPr>
              <a:buNone/>
            </a:pPr>
            <a:r>
              <a:rPr lang="cs-CZ" b="1" dirty="0" smtClean="0"/>
              <a:t>      kázal prostým lidem </a:t>
            </a:r>
            <a:r>
              <a:rPr lang="cs-CZ" dirty="0" smtClean="0"/>
              <a:t>na venkově</a:t>
            </a:r>
          </a:p>
          <a:p>
            <a:pPr>
              <a:buNone/>
            </a:pPr>
            <a:r>
              <a:rPr lang="cs-CZ" dirty="0" smtClean="0"/>
              <a:t>                               Kozí Hrádek u Tábora</a:t>
            </a:r>
          </a:p>
          <a:p>
            <a:pPr>
              <a:buNone/>
            </a:pPr>
            <a:r>
              <a:rPr lang="cs-CZ" dirty="0" smtClean="0"/>
              <a:t>o rovnosti všech lidí před Bohem, svobodě kázání slova</a:t>
            </a:r>
          </a:p>
          <a:p>
            <a:pPr>
              <a:buNone/>
            </a:pPr>
            <a:r>
              <a:rPr lang="cs-CZ" dirty="0" smtClean="0"/>
              <a:t>                  chtěl spravedlivé tresty bez </a:t>
            </a:r>
            <a:r>
              <a:rPr lang="cs-CZ" dirty="0" err="1" smtClean="0"/>
              <a:t>vyjímky</a:t>
            </a:r>
            <a:endParaRPr lang="cs-CZ" dirty="0" smtClean="0"/>
          </a:p>
          <a:p>
            <a:pPr>
              <a:buNone/>
            </a:pPr>
            <a:r>
              <a:rPr lang="cs-CZ" dirty="0" smtClean="0"/>
              <a:t>                  mluvil </a:t>
            </a:r>
            <a:r>
              <a:rPr lang="cs-CZ" b="1" dirty="0" smtClean="0"/>
              <a:t>česky</a:t>
            </a:r>
            <a:r>
              <a:rPr lang="cs-CZ" dirty="0" smtClean="0"/>
              <a:t>, rozuměli mu</a:t>
            </a:r>
          </a:p>
          <a:p>
            <a:pPr>
              <a:buNone/>
            </a:pPr>
            <a:r>
              <a:rPr lang="cs-CZ" dirty="0" smtClean="0"/>
              <a:t>                                  souhlasil s ním i prostý lid</a:t>
            </a:r>
          </a:p>
        </p:txBody>
      </p:sp>
      <p:pic>
        <p:nvPicPr>
          <p:cNvPr id="4100" name="Picture 4" descr="C:\Users\Matějovi\AppData\Local\Microsoft\Windows\Temporary Internet Files\Content.IE5\Z4UJWM1L\MC900335488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395536" y="188640"/>
            <a:ext cx="1340059" cy="1378090"/>
          </a:xfrm>
          <a:prstGeom prst="rect">
            <a:avLst/>
          </a:prstGeom>
          <a:noFill/>
        </p:spPr>
      </p:pic>
      <p:pic>
        <p:nvPicPr>
          <p:cNvPr id="5" name="Picture 3" descr="C:\Users\Matějovi\AppData\Local\Microsoft\Windows\Temporary Internet Files\Content.IE5\91A0XRPA\MC900361834[1].wmf"/>
          <p:cNvPicPr>
            <a:picLocks noChangeAspect="1" noChangeArrowheads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323528" y="4221088"/>
            <a:ext cx="1233526" cy="1804111"/>
          </a:xfrm>
          <a:prstGeom prst="rect">
            <a:avLst/>
          </a:prstGeom>
          <a:noFill/>
        </p:spPr>
      </p:pic>
      <p:pic>
        <p:nvPicPr>
          <p:cNvPr id="2053" name="Picture 5" descr="C:\Users\Matějovi\AppData\Local\Microsoft\Windows\Temporary Internet Files\Content.IE5\B2XBUIW1\MC900335156[1].wmf"/>
          <p:cNvPicPr>
            <a:picLocks noChangeAspect="1" noChangeArrowheads="1"/>
          </p:cNvPicPr>
          <p:nvPr/>
        </p:nvPicPr>
        <p:blipFill>
          <a:blip r:embed="rId4" cstate="print"/>
          <a:srcRect/>
          <a:stretch>
            <a:fillRect/>
          </a:stretch>
        </p:blipFill>
        <p:spPr bwMode="auto">
          <a:xfrm>
            <a:off x="6588224" y="2276872"/>
            <a:ext cx="1608204" cy="12970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>
                <a:solidFill>
                  <a:schemeClr val="accent1"/>
                </a:solidFill>
              </a:rPr>
              <a:t>Jan  Hus zrazen Zikmundem</a:t>
            </a:r>
            <a:endParaRPr lang="cs-CZ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/>
        <p:txBody>
          <a:bodyPr>
            <a:normAutofit fontScale="92500" lnSpcReduction="10000"/>
          </a:bodyPr>
          <a:lstStyle/>
          <a:p>
            <a:pPr>
              <a:buNone/>
            </a:pPr>
            <a:r>
              <a:rPr lang="cs-CZ" dirty="0" smtClean="0"/>
              <a:t>na církevním sněmu </a:t>
            </a:r>
            <a:r>
              <a:rPr lang="cs-CZ" b="1" dirty="0" smtClean="0"/>
              <a:t>v Kostnici </a:t>
            </a:r>
          </a:p>
          <a:p>
            <a:pPr>
              <a:buNone/>
            </a:pPr>
            <a:r>
              <a:rPr lang="cs-CZ" dirty="0" smtClean="0"/>
              <a:t>           </a:t>
            </a:r>
            <a:r>
              <a:rPr lang="cs-CZ" b="1" dirty="0" smtClean="0"/>
              <a:t>obhajoval své názory </a:t>
            </a:r>
            <a:r>
              <a:rPr lang="cs-CZ" dirty="0" smtClean="0"/>
              <a:t>na reformaci církve</a:t>
            </a:r>
          </a:p>
          <a:p>
            <a:pPr>
              <a:buNone/>
            </a:pPr>
            <a:endParaRPr lang="cs-CZ" dirty="0" smtClean="0"/>
          </a:p>
          <a:p>
            <a:pPr>
              <a:buNone/>
            </a:pPr>
            <a:r>
              <a:rPr lang="cs-CZ" dirty="0" smtClean="0"/>
              <a:t>římský král </a:t>
            </a:r>
            <a:r>
              <a:rPr lang="cs-CZ" u="sng" dirty="0" smtClean="0"/>
              <a:t>Zikmund</a:t>
            </a:r>
            <a:r>
              <a:rPr lang="cs-CZ" dirty="0" smtClean="0"/>
              <a:t> Lucemburský mu zaručil bezpečí</a:t>
            </a:r>
          </a:p>
          <a:p>
            <a:pPr>
              <a:buNone/>
            </a:pPr>
            <a:r>
              <a:rPr lang="cs-CZ" u="sng" dirty="0" smtClean="0"/>
              <a:t>nedodržel slovo </a:t>
            </a:r>
            <a:r>
              <a:rPr lang="cs-CZ" dirty="0" smtClean="0"/>
              <a:t>– zradil (šelma ryšavá)</a:t>
            </a:r>
          </a:p>
          <a:p>
            <a:pPr>
              <a:buNone/>
            </a:pPr>
            <a:r>
              <a:rPr lang="cs-CZ" b="1" dirty="0" smtClean="0"/>
              <a:t>Hus</a:t>
            </a:r>
            <a:r>
              <a:rPr lang="cs-CZ" dirty="0" smtClean="0"/>
              <a:t> zajat, </a:t>
            </a:r>
            <a:r>
              <a:rPr lang="cs-CZ" b="1" dirty="0" smtClean="0"/>
              <a:t>prohlášen kacířem</a:t>
            </a:r>
          </a:p>
          <a:p>
            <a:pPr>
              <a:buNone/>
            </a:pPr>
            <a:r>
              <a:rPr lang="cs-CZ" dirty="0" smtClean="0"/>
              <a:t>své názory neodvolal</a:t>
            </a:r>
          </a:p>
          <a:p>
            <a:pPr>
              <a:buNone/>
            </a:pPr>
            <a:r>
              <a:rPr lang="cs-CZ" sz="3200" b="1" dirty="0" smtClean="0"/>
              <a:t>6. 7. 1415 v Kostnici – upálen</a:t>
            </a:r>
          </a:p>
          <a:p>
            <a:pPr>
              <a:buNone/>
            </a:pPr>
            <a:endParaRPr lang="cs-CZ" sz="3200" b="1" dirty="0" smtClean="0"/>
          </a:p>
          <a:p>
            <a:pPr>
              <a:buNone/>
            </a:pPr>
            <a:r>
              <a:rPr lang="cs-CZ" sz="3200" dirty="0" smtClean="0"/>
              <a:t>Husovi stoupenci - </a:t>
            </a:r>
            <a:r>
              <a:rPr lang="cs-CZ" sz="3200" b="1" dirty="0" smtClean="0"/>
              <a:t>husité</a:t>
            </a:r>
          </a:p>
          <a:p>
            <a:pPr>
              <a:buNone/>
            </a:pPr>
            <a:endParaRPr lang="cs-CZ" dirty="0" smtClean="0"/>
          </a:p>
          <a:p>
            <a:endParaRPr lang="cs-CZ" dirty="0"/>
          </a:p>
        </p:txBody>
      </p:sp>
      <p:pic>
        <p:nvPicPr>
          <p:cNvPr id="1026" name="Picture 2" descr="C:\Users\Matějovi\AppData\Local\Microsoft\Windows\Temporary Internet Files\Content.IE5\91A0XRPA\MC90043512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7380312" y="476672"/>
            <a:ext cx="1514797" cy="1352591"/>
          </a:xfrm>
          <a:prstGeom prst="rect">
            <a:avLst/>
          </a:prstGeom>
          <a:noFill/>
        </p:spPr>
      </p:pic>
      <p:pic>
        <p:nvPicPr>
          <p:cNvPr id="1031" name="Picture 7" descr="C:\Users\Matějovi\AppData\Local\Microsoft\Windows\Temporary Internet Files\Content.IE5\A3SWD7HF\MM900236357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6084168" y="3645024"/>
            <a:ext cx="1944216" cy="2647443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/>
      </p:par>
    </p:tnLst>
  </p:timing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b="1" dirty="0" smtClean="0">
                <a:solidFill>
                  <a:schemeClr val="accent1"/>
                </a:solidFill>
              </a:rPr>
              <a:t>     ….. a teď malé opakování</a:t>
            </a:r>
            <a:endParaRPr lang="cs-CZ" b="1" dirty="0">
              <a:solidFill>
                <a:schemeClr val="accent1"/>
              </a:solidFill>
            </a:endParaRPr>
          </a:p>
        </p:txBody>
      </p:sp>
      <p:sp>
        <p:nvSpPr>
          <p:cNvPr id="3" name="Zástupný symbol pro obsah 2"/>
          <p:cNvSpPr>
            <a:spLocks noGrp="1"/>
          </p:cNvSpPr>
          <p:nvPr>
            <p:ph sz="quarter" idx="1"/>
          </p:nvPr>
        </p:nvSpPr>
        <p:spPr>
          <a:xfrm>
            <a:off x="301752" y="1527048"/>
            <a:ext cx="8503920" cy="4926288"/>
          </a:xfrm>
        </p:spPr>
        <p:txBody>
          <a:bodyPr>
            <a:normAutofit lnSpcReduction="10000"/>
          </a:bodyPr>
          <a:lstStyle/>
          <a:p>
            <a:pPr>
              <a:buNone/>
            </a:pPr>
            <a:r>
              <a:rPr lang="cs-CZ" dirty="0" smtClean="0"/>
              <a:t>  </a:t>
            </a:r>
            <a:r>
              <a:rPr lang="cs-CZ" sz="3200" dirty="0" smtClean="0"/>
              <a:t>Mistr Jan Hus se snažil o                   církve. </a:t>
            </a:r>
          </a:p>
          <a:p>
            <a:pPr>
              <a:buNone/>
            </a:pPr>
            <a:r>
              <a:rPr lang="cs-CZ" sz="3200" dirty="0" smtClean="0"/>
              <a:t>  Byl to teolog a              . Kázal v                          .</a:t>
            </a:r>
          </a:p>
          <a:p>
            <a:pPr>
              <a:buNone/>
            </a:pPr>
            <a:r>
              <a:rPr lang="cs-CZ" sz="3200" dirty="0" smtClean="0"/>
              <a:t>  Snažil se o nápravu                , kritizoval </a:t>
            </a:r>
          </a:p>
          <a:p>
            <a:pPr>
              <a:buNone/>
            </a:pPr>
            <a:r>
              <a:rPr lang="cs-CZ" sz="3200" dirty="0" smtClean="0"/>
              <a:t>  odpustky a bohatství církve. Byl vyhnán</a:t>
            </a:r>
          </a:p>
          <a:p>
            <a:pPr>
              <a:buNone/>
            </a:pPr>
            <a:r>
              <a:rPr lang="cs-CZ" sz="3200" dirty="0" smtClean="0"/>
              <a:t>  z               , kázal             na venkově prostému lidu,  který mu rozuměl. Měl se obhajovat ze svých činů, ale byl zrazen                     .</a:t>
            </a:r>
          </a:p>
          <a:p>
            <a:pPr>
              <a:buNone/>
            </a:pPr>
            <a:r>
              <a:rPr lang="cs-CZ" sz="3200" dirty="0" smtClean="0"/>
              <a:t>   Roku           byl upálen v                . Jeho stoupenci se nazývali               .</a:t>
            </a:r>
            <a:endParaRPr lang="cs-CZ" sz="3200" dirty="0"/>
          </a:p>
        </p:txBody>
      </p:sp>
      <p:pic>
        <p:nvPicPr>
          <p:cNvPr id="4" name="Picture 2" descr="C:\Users\Matějovi\AppData\Local\Microsoft\Windows\Temporary Internet Files\Content.IE5\A3SWD7HF\MC900434411[1].wmf"/>
          <p:cNvPicPr>
            <a:picLocks noChangeAspect="1" noChangeArrowheads="1"/>
          </p:cNvPicPr>
          <p:nvPr/>
        </p:nvPicPr>
        <p:blipFill>
          <a:blip r:embed="rId2" cstate="print"/>
          <a:srcRect/>
          <a:stretch>
            <a:fillRect/>
          </a:stretch>
        </p:blipFill>
        <p:spPr bwMode="auto">
          <a:xfrm>
            <a:off x="467544" y="188640"/>
            <a:ext cx="1115616" cy="1255068"/>
          </a:xfrm>
          <a:prstGeom prst="rect">
            <a:avLst/>
          </a:prstGeom>
          <a:noFill/>
        </p:spPr>
      </p:pic>
      <p:sp>
        <p:nvSpPr>
          <p:cNvPr id="5" name="Obdélník 4"/>
          <p:cNvSpPr/>
          <p:nvPr/>
        </p:nvSpPr>
        <p:spPr>
          <a:xfrm>
            <a:off x="5148064" y="1556792"/>
            <a:ext cx="158417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reformaci</a:t>
            </a:r>
            <a:endParaRPr lang="cs-CZ" sz="2400" dirty="0"/>
          </a:p>
        </p:txBody>
      </p:sp>
      <p:sp>
        <p:nvSpPr>
          <p:cNvPr id="6" name="Obdélník 5"/>
          <p:cNvSpPr/>
          <p:nvPr/>
        </p:nvSpPr>
        <p:spPr>
          <a:xfrm>
            <a:off x="3203848" y="2060848"/>
            <a:ext cx="1224136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kazatel</a:t>
            </a:r>
            <a:endParaRPr lang="cs-CZ" sz="2400" dirty="0"/>
          </a:p>
        </p:txBody>
      </p:sp>
      <p:sp>
        <p:nvSpPr>
          <p:cNvPr id="7" name="Obdélník 6"/>
          <p:cNvSpPr/>
          <p:nvPr/>
        </p:nvSpPr>
        <p:spPr>
          <a:xfrm>
            <a:off x="6084168" y="2060848"/>
            <a:ext cx="237626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Betlémské kapli </a:t>
            </a:r>
            <a:endParaRPr lang="cs-CZ" sz="2400" dirty="0"/>
          </a:p>
        </p:txBody>
      </p:sp>
      <p:sp>
        <p:nvSpPr>
          <p:cNvPr id="8" name="Obdélník 7"/>
          <p:cNvSpPr/>
          <p:nvPr/>
        </p:nvSpPr>
        <p:spPr>
          <a:xfrm>
            <a:off x="899592" y="3645024"/>
            <a:ext cx="1296144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Prahy</a:t>
            </a:r>
            <a:endParaRPr lang="cs-CZ" sz="2400" dirty="0"/>
          </a:p>
        </p:txBody>
      </p:sp>
      <p:sp>
        <p:nvSpPr>
          <p:cNvPr id="9" name="Obdélník 8"/>
          <p:cNvSpPr/>
          <p:nvPr/>
        </p:nvSpPr>
        <p:spPr>
          <a:xfrm>
            <a:off x="3419872" y="3573016"/>
            <a:ext cx="1080120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česky</a:t>
            </a:r>
            <a:endParaRPr lang="cs-CZ" sz="2400" dirty="0"/>
          </a:p>
        </p:txBody>
      </p:sp>
      <p:sp>
        <p:nvSpPr>
          <p:cNvPr id="10" name="Obdélník 9"/>
          <p:cNvSpPr/>
          <p:nvPr/>
        </p:nvSpPr>
        <p:spPr>
          <a:xfrm>
            <a:off x="4139952" y="2636912"/>
            <a:ext cx="1368152" cy="504056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církve</a:t>
            </a:r>
            <a:endParaRPr lang="cs-CZ" sz="2400" dirty="0"/>
          </a:p>
        </p:txBody>
      </p:sp>
      <p:sp>
        <p:nvSpPr>
          <p:cNvPr id="11" name="Obdélník 10"/>
          <p:cNvSpPr/>
          <p:nvPr/>
        </p:nvSpPr>
        <p:spPr>
          <a:xfrm>
            <a:off x="5220072" y="4581128"/>
            <a:ext cx="1944216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Zikmundem</a:t>
            </a:r>
            <a:endParaRPr lang="cs-CZ" sz="2400" dirty="0"/>
          </a:p>
        </p:txBody>
      </p:sp>
      <p:sp>
        <p:nvSpPr>
          <p:cNvPr id="12" name="Obdélník 11"/>
          <p:cNvSpPr/>
          <p:nvPr/>
        </p:nvSpPr>
        <p:spPr>
          <a:xfrm>
            <a:off x="1691680" y="5085184"/>
            <a:ext cx="93610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800" dirty="0" smtClean="0"/>
              <a:t>1415</a:t>
            </a:r>
            <a:endParaRPr lang="cs-CZ" sz="2800" dirty="0"/>
          </a:p>
        </p:txBody>
      </p:sp>
      <p:sp>
        <p:nvSpPr>
          <p:cNvPr id="13" name="Obdélník 12"/>
          <p:cNvSpPr/>
          <p:nvPr/>
        </p:nvSpPr>
        <p:spPr>
          <a:xfrm>
            <a:off x="4932040" y="5085184"/>
            <a:ext cx="1440160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Kostnici</a:t>
            </a:r>
            <a:endParaRPr lang="cs-CZ" sz="2400" dirty="0"/>
          </a:p>
        </p:txBody>
      </p:sp>
      <p:sp>
        <p:nvSpPr>
          <p:cNvPr id="14" name="Obdélník 13"/>
          <p:cNvSpPr/>
          <p:nvPr/>
        </p:nvSpPr>
        <p:spPr>
          <a:xfrm>
            <a:off x="4499992" y="5589240"/>
            <a:ext cx="1296144" cy="432048"/>
          </a:xfrm>
          <a:prstGeom prst="rect">
            <a:avLst/>
          </a:prstGeom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cs-CZ" sz="2400" dirty="0" smtClean="0"/>
              <a:t>husité</a:t>
            </a:r>
            <a:endParaRPr lang="cs-CZ" sz="2400" dirty="0"/>
          </a:p>
        </p:txBody>
      </p:sp>
      <p:pic>
        <p:nvPicPr>
          <p:cNvPr id="1026" name="Picture 2" descr="C:\Users\Matějovi\AppData\Local\Microsoft\Windows\Temporary Internet Files\Content.IE5\B2XBUIW1\MM900288928[1].gif"/>
          <p:cNvPicPr>
            <a:picLocks noChangeAspect="1" noChangeArrowheads="1" noCrop="1"/>
          </p:cNvPicPr>
          <p:nvPr/>
        </p:nvPicPr>
        <p:blipFill>
          <a:blip r:embed="rId3" cstate="print"/>
          <a:srcRect/>
          <a:stretch>
            <a:fillRect/>
          </a:stretch>
        </p:blipFill>
        <p:spPr bwMode="auto">
          <a:xfrm>
            <a:off x="7668344" y="5373216"/>
            <a:ext cx="1247775" cy="1224136"/>
          </a:xfrm>
          <a:prstGeom prst="rect">
            <a:avLst/>
          </a:prstGeom>
          <a:noFill/>
        </p:spPr>
      </p:pic>
    </p:spTree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7" dur="500"/>
                                        <p:tgtEl>
                                          <p:spTgt spid="5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8" fill="hold">
                      <p:stCondLst>
                        <p:cond delay="indefinite"/>
                      </p:stCondLst>
                      <p:childTnLst>
                        <p:par>
                          <p:cTn id="9" fill="hold">
                            <p:stCondLst>
                              <p:cond delay="0"/>
                            </p:stCondLst>
                            <p:childTnLst>
                              <p:par>
                                <p:cTn id="1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6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2" dur="500"/>
                                        <p:tgtEl>
                                          <p:spTgt spid="6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3" fill="hold">
                      <p:stCondLst>
                        <p:cond delay="indefinite"/>
                      </p:stCondLst>
                      <p:childTnLst>
                        <p:par>
                          <p:cTn id="14" fill="hold">
                            <p:stCondLst>
                              <p:cond delay="0"/>
                            </p:stCondLst>
                            <p:childTnLst>
                              <p:par>
                                <p:cTn id="1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7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17" dur="500"/>
                                        <p:tgtEl>
                                          <p:spTgt spid="7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8" fill="hold">
                      <p:stCondLst>
                        <p:cond delay="indefinite"/>
                      </p:stCondLst>
                      <p:childTnLst>
                        <p:par>
                          <p:cTn id="19" fill="hold">
                            <p:stCondLst>
                              <p:cond delay="0"/>
                            </p:stCondLst>
                            <p:childTnLst>
                              <p:par>
                                <p:cTn id="2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0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2" dur="500"/>
                                        <p:tgtEl>
                                          <p:spTgt spid="10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3" fill="hold">
                      <p:stCondLst>
                        <p:cond delay="indefinite"/>
                      </p:stCondLst>
                      <p:childTnLst>
                        <p:par>
                          <p:cTn id="24" fill="hold">
                            <p:stCondLst>
                              <p:cond delay="0"/>
                            </p:stCondLst>
                            <p:childTnLst>
                              <p:par>
                                <p:cTn id="2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8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27" dur="500"/>
                                        <p:tgtEl>
                                          <p:spTgt spid="8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8" fill="hold">
                      <p:stCondLst>
                        <p:cond delay="indefinite"/>
                      </p:stCondLst>
                      <p:childTnLst>
                        <p:par>
                          <p:cTn id="29" fill="hold">
                            <p:stCondLst>
                              <p:cond delay="0"/>
                            </p:stCondLst>
                            <p:childTnLst>
                              <p:par>
                                <p:cTn id="30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9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2" dur="500"/>
                                        <p:tgtEl>
                                          <p:spTgt spid="9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3" fill="hold">
                      <p:stCondLst>
                        <p:cond delay="indefinite"/>
                      </p:stCondLst>
                      <p:childTnLst>
                        <p:par>
                          <p:cTn id="34" fill="hold">
                            <p:stCondLst>
                              <p:cond delay="0"/>
                            </p:stCondLst>
                            <p:childTnLst>
                              <p:par>
                                <p:cTn id="35" presetID="16" presetClass="entr" presetSubtype="26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3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1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barn(inHorizontal)">
                                      <p:cBhvr>
                                        <p:cTn id="37" dur="500"/>
                                        <p:tgtEl>
                                          <p:spTgt spid="11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38" fill="hold">
                      <p:stCondLst>
                        <p:cond delay="indefinite"/>
                      </p:stCondLst>
                      <p:childTnLst>
                        <p:par>
                          <p:cTn id="39" fill="hold">
                            <p:stCondLst>
                              <p:cond delay="0"/>
                            </p:stCondLst>
                            <p:childTnLst>
                              <p:par>
                                <p:cTn id="4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2" dur="500"/>
                                        <p:tgtEl>
                                          <p:spTgt spid="12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3" fill="hold">
                      <p:stCondLst>
                        <p:cond delay="indefinite"/>
                      </p:stCondLst>
                      <p:childTnLst>
                        <p:par>
                          <p:cTn id="44" fill="hold">
                            <p:stCondLst>
                              <p:cond delay="0"/>
                            </p:stCondLst>
                            <p:childTnLst>
                              <p:par>
                                <p:cTn id="45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4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3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47" dur="500"/>
                                        <p:tgtEl>
                                          <p:spTgt spid="13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48" fill="hold">
                      <p:stCondLst>
                        <p:cond delay="indefinite"/>
                      </p:stCondLst>
                      <p:childTnLst>
                        <p:par>
                          <p:cTn id="49" fill="hold">
                            <p:stCondLst>
                              <p:cond delay="0"/>
                            </p:stCondLst>
                            <p:childTnLst>
                              <p:par>
                                <p:cTn id="50" presetID="2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51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14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Effect transition="in" filter="wipe(down)">
                                      <p:cBhvr>
                                        <p:cTn id="52" dur="500"/>
                                        <p:tgtEl>
                                          <p:spTgt spid="14"/>
                                        </p:tgtEl>
                                      </p:cBhvr>
                                    </p:animEffec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53" fill="hold">
                      <p:stCondLst>
                        <p:cond delay="indefinite"/>
                      </p:stCondLst>
                      <p:childTnLst>
                        <p:par>
                          <p:cTn id="54" fill="hold">
                            <p:stCondLst>
                              <p:cond delay="0"/>
                            </p:stCondLst>
                            <p:childTnLst>
                              <p:par>
                                <p:cTn id="55" presetID="8" presetClass="emph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animRot by="21600000">
                                      <p:cBhvr>
                                        <p:cTn id="56" dur="2000" fill="hold"/>
                                        <p:tgtEl>
                                          <p:spTgt spid="1026"/>
                                        </p:tgtEl>
                                        <p:attrNameLst>
                                          <p:attrName>r</p:attrName>
                                        </p:attrNameLst>
                                      </p:cBhvr>
                                    </p:animRot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5" grpId="0" animBg="1"/>
      <p:bldP spid="6" grpId="0" animBg="1"/>
      <p:bldP spid="7" grpId="0" animBg="1"/>
      <p:bldP spid="8" grpId="0" animBg="1"/>
      <p:bldP spid="9" grpId="0" animBg="1"/>
      <p:bldP spid="10" grpId="0" animBg="1"/>
      <p:bldP spid="11" grpId="0" animBg="1"/>
      <p:bldP spid="12" grpId="0" animBg="1"/>
      <p:bldP spid="13" grpId="0" animBg="1"/>
      <p:bldP spid="14" grpId="0" animBg="1"/>
    </p:bldLst>
  </p:timing>
</p:sld>
</file>

<file path=ppt/theme/_rels/them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2.jpeg"/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Administrativní">
  <a:themeElements>
    <a:clrScheme name="Administrativní">
      <a:dk1>
        <a:sysClr val="windowText" lastClr="000000"/>
      </a:dk1>
      <a:lt1>
        <a:sysClr val="window" lastClr="FFFFFF"/>
      </a:lt1>
      <a:dk2>
        <a:srgbClr val="646B86"/>
      </a:dk2>
      <a:lt2>
        <a:srgbClr val="C5D1D7"/>
      </a:lt2>
      <a:accent1>
        <a:srgbClr val="D16349"/>
      </a:accent1>
      <a:accent2>
        <a:srgbClr val="CCB400"/>
      </a:accent2>
      <a:accent3>
        <a:srgbClr val="8CADAE"/>
      </a:accent3>
      <a:accent4>
        <a:srgbClr val="8C7B70"/>
      </a:accent4>
      <a:accent5>
        <a:srgbClr val="8FB08C"/>
      </a:accent5>
      <a:accent6>
        <a:srgbClr val="D19049"/>
      </a:accent6>
      <a:hlink>
        <a:srgbClr val="00A3D6"/>
      </a:hlink>
      <a:folHlink>
        <a:srgbClr val="694F07"/>
      </a:folHlink>
    </a:clrScheme>
    <a:fontScheme name="Administrativní">
      <a:majorFont>
        <a:latin typeface="Georgia"/>
        <a:ea typeface=""/>
        <a:cs typeface=""/>
        <a:font script="Jpan" typeface="ＭＳ Ｐゴシック"/>
        <a:font script="Hang" typeface="돋움"/>
        <a:font script="Hans" typeface="方正舒体"/>
        <a:font script="Hant" typeface="微軟正黑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ajorFont>
      <a:minorFont>
        <a:latin typeface="Georgia"/>
        <a:ea typeface=""/>
        <a:cs typeface=""/>
        <a:font script="Jpan" typeface="ＭＳ Ｐ明朝"/>
        <a:font script="Hang" typeface="바탕"/>
        <a:font script="Hans" typeface="方正舒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inorFont>
    </a:fontScheme>
    <a:fmtScheme name="Administrativní">
      <a:fillStyleLst>
        <a:solidFill>
          <a:schemeClr val="phClr"/>
        </a:solidFill>
        <a:solidFill>
          <a:schemeClr val="phClr">
            <a:tint val="45000"/>
          </a:schemeClr>
        </a:solidFill>
        <a:solidFill>
          <a:schemeClr val="phClr">
            <a:tint val="95000"/>
          </a:schemeClr>
        </a:solidFill>
      </a:fillStyleLst>
      <a:lnStyleLst>
        <a:ln w="9525" cap="flat" cmpd="sng" algn="ctr">
          <a:solidFill>
            <a:schemeClr val="phClr"/>
          </a:solidFill>
          <a:prstDash val="solid"/>
        </a:ln>
        <a:ln w="11429" cap="flat" cmpd="sng" algn="ctr">
          <a:solidFill>
            <a:schemeClr val="phClr"/>
          </a:solidFill>
          <a:prstDash val="sysDash"/>
        </a:ln>
        <a:ln w="200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508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threePt" dir="t">
              <a:rot lat="0" lon="0" rev="0"/>
            </a:lightRig>
          </a:scene3d>
          <a:sp3d contourW="9525" prstMaterial="matte">
            <a:bevelT w="0" h="0"/>
            <a:contourClr>
              <a:schemeClr val="phClr">
                <a:shade val="70000"/>
                <a:satMod val="105000"/>
              </a:schemeClr>
            </a:contourClr>
          </a:sp3d>
        </a:effectStyle>
        <a:effectStyle>
          <a:effectLst>
            <a:outerShdw blurRad="50800" dist="25400" dir="5400000" rotWithShape="0">
              <a:srgbClr val="000000">
                <a:alpha val="45000"/>
              </a:srgbClr>
            </a:outerShdw>
          </a:effectLst>
          <a:scene3d>
            <a:camera prst="orthographicFront" fov="0">
              <a:rot lat="0" lon="0" rev="0"/>
            </a:camera>
            <a:lightRig rig="soft" dir="b">
              <a:rot lat="0" lon="0" rev="0"/>
            </a:lightRig>
          </a:scene3d>
          <a:sp3d prstMaterial="dkEdge">
            <a:bevelT w="63500" h="63500" prst="cross"/>
            <a:contourClr>
              <a:schemeClr val="phClr"/>
            </a:contourClr>
          </a:sp3d>
        </a:effectStyle>
      </a:effectStyleLst>
      <a:bgFillStyleLst>
        <a:solidFill>
          <a:schemeClr val="phClr"/>
        </a:solidFill>
        <a:blipFill>
          <a:blip xmlns:r="http://schemas.openxmlformats.org/officeDocument/2006/relationships" r:embed="rId1">
            <a:duotone>
              <a:schemeClr val="phClr">
                <a:shade val="70000"/>
                <a:satMod val="115000"/>
              </a:schemeClr>
              <a:schemeClr val="phClr">
                <a:tint val="85000"/>
              </a:schemeClr>
            </a:duotone>
          </a:blip>
          <a:tile tx="0" ty="0" sx="85000" sy="85000" flip="none" algn="tl"/>
        </a:blipFill>
        <a:blipFill>
          <a:blip xmlns:r="http://schemas.openxmlformats.org/officeDocument/2006/relationships" r:embed="rId2">
            <a:duotone>
              <a:schemeClr val="phClr">
                <a:shade val="65000"/>
                <a:satMod val="115000"/>
              </a:schemeClr>
              <a:schemeClr val="phClr">
                <a:tint val="85000"/>
              </a:schemeClr>
            </a:duotone>
          </a:blip>
          <a:tile tx="0" ty="0" sx="65000" sy="65000" flip="none" algn="tl"/>
        </a:blip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>Civic</Template>
  <TotalTime>312</TotalTime>
  <Words>351</Words>
  <Application>Microsoft Office PowerPoint</Application>
  <PresentationFormat>Předvádění na obrazovce (4:3)</PresentationFormat>
  <Paragraphs>83</Paragraphs>
  <Slides>7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7</vt:i4>
      </vt:variant>
    </vt:vector>
  </HeadingPairs>
  <TitlesOfParts>
    <vt:vector size="8" baseType="lpstr">
      <vt:lpstr>Administrativní</vt:lpstr>
      <vt:lpstr>Snímek 1</vt:lpstr>
      <vt:lpstr>Anotace:</vt:lpstr>
      <vt:lpstr>JAN  HUS     (1371 – 1415)</vt:lpstr>
      <vt:lpstr>JAN  HUS  -  reformátor  15. století</vt:lpstr>
      <vt:lpstr>JAN  HUS</vt:lpstr>
      <vt:lpstr>Jan  Hus zrazen Zikmundem</vt:lpstr>
      <vt:lpstr>     ….. a teď malé opakování</vt:lpstr>
    </vt:vector>
  </TitlesOfParts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Matějovi</dc:creator>
  <cp:lastModifiedBy>Matějovi</cp:lastModifiedBy>
  <cp:revision>48</cp:revision>
  <dcterms:created xsi:type="dcterms:W3CDTF">2013-02-19T13:10:44Z</dcterms:created>
  <dcterms:modified xsi:type="dcterms:W3CDTF">2013-03-10T23:21:28Z</dcterms:modified>
</cp:coreProperties>
</file>