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59" r:id="rId5"/>
    <p:sldId id="263" r:id="rId6"/>
    <p:sldId id="265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e/ec/R%C4%8Cs._Mapa_hor_a_%C5%99ek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Soubor:Tom%C3%A1%C5%A1_Garrigue_Masaryk_1925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52921"/>
              </p:ext>
            </p:extLst>
          </p:nvPr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24.10.2012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effectLst/>
                        </a:rPr>
                        <a:t>VY_52_INOVACE_ _T</a:t>
                      </a:r>
                      <a:r>
                        <a:rPr lang="cs-CZ" sz="1800" b="0" kern="1200" dirty="0" smtClean="0">
                          <a:effectLst/>
                        </a:rPr>
                        <a:t>. G. Masaryk</a:t>
                      </a:r>
                      <a:endParaRPr lang="cs-CZ" sz="1050" b="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listy slouží k přehlednému doplnění výuky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4. ročníku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pracovní list slouží k upevnění znalostí </a:t>
            </a:r>
          </a:p>
          <a:p>
            <a:pPr>
              <a:buNone/>
            </a:pPr>
            <a:endParaRPr lang="cs-CZ" sz="2400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NOVÝ  STÁT  NA  MAPĚ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/>
              <a:t>28. října 1918</a:t>
            </a:r>
          </a:p>
          <a:p>
            <a:pPr>
              <a:buNone/>
            </a:pPr>
            <a:r>
              <a:rPr lang="cs-CZ" sz="3200" b="1" dirty="0" smtClean="0"/>
              <a:t>Československá republika</a:t>
            </a:r>
          </a:p>
          <a:p>
            <a:pPr>
              <a:buNone/>
            </a:pPr>
            <a:r>
              <a:rPr lang="cs-CZ" sz="2400" dirty="0" smtClean="0"/>
              <a:t>jeden z nových států střední Evropy</a:t>
            </a:r>
          </a:p>
          <a:p>
            <a:pPr>
              <a:buNone/>
            </a:pPr>
            <a:r>
              <a:rPr lang="cs-CZ" sz="2800" b="1" dirty="0" smtClean="0"/>
              <a:t>Čechy + Morava + Slezsko + Slovensko</a:t>
            </a:r>
          </a:p>
          <a:p>
            <a:pPr>
              <a:buNone/>
            </a:pPr>
            <a:r>
              <a:rPr lang="cs-CZ" sz="2800" b="1" dirty="0" smtClean="0"/>
              <a:t>a Podkarpatská Rus</a:t>
            </a:r>
            <a:endParaRPr lang="cs-CZ" sz="2800" b="1" dirty="0"/>
          </a:p>
        </p:txBody>
      </p:sp>
      <p:pic>
        <p:nvPicPr>
          <p:cNvPr id="30722" name="Picture 2" descr="Soubor:RČs. Mapa hor a ře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149080"/>
            <a:ext cx="5760640" cy="2377344"/>
          </a:xfrm>
          <a:prstGeom prst="rect">
            <a:avLst/>
          </a:prstGeom>
          <a:noFill/>
        </p:spPr>
      </p:pic>
      <p:pic>
        <p:nvPicPr>
          <p:cNvPr id="30724" name="Picture 4" descr="C:\Users\Matějovi\AppData\Local\Microsoft\Windows\Temporary Internet Files\Content.IE5\5N2TIIWR\MP90044906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052736"/>
            <a:ext cx="1787690" cy="134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Tomáš </a:t>
            </a:r>
            <a:r>
              <a:rPr lang="cs-CZ" dirty="0" err="1" smtClean="0"/>
              <a:t>Garrigue</a:t>
            </a:r>
            <a:r>
              <a:rPr lang="cs-CZ" dirty="0" smtClean="0"/>
              <a:t> Masaryk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/>
              <a:t>             první prezident </a:t>
            </a:r>
          </a:p>
          <a:p>
            <a:pPr>
              <a:buNone/>
            </a:pPr>
            <a:r>
              <a:rPr lang="cs-CZ" b="1" dirty="0" smtClean="0"/>
              <a:t>  samostatné Československé republiky</a:t>
            </a:r>
          </a:p>
          <a:p>
            <a:pPr>
              <a:buNone/>
            </a:pPr>
            <a:r>
              <a:rPr lang="cs-CZ" dirty="0" smtClean="0"/>
              <a:t>  filozof       novinář</a:t>
            </a:r>
          </a:p>
          <a:p>
            <a:pPr>
              <a:buNone/>
            </a:pPr>
            <a:r>
              <a:rPr lang="cs-CZ" dirty="0" smtClean="0"/>
              <a:t>  politik		</a:t>
            </a:r>
          </a:p>
          <a:p>
            <a:pPr>
              <a:buNone/>
            </a:pPr>
            <a:r>
              <a:rPr lang="cs-CZ" dirty="0" smtClean="0"/>
              <a:t>  pedagog</a:t>
            </a:r>
          </a:p>
          <a:p>
            <a:pPr>
              <a:buNone/>
            </a:pPr>
            <a:r>
              <a:rPr lang="cs-CZ" dirty="0" smtClean="0"/>
              <a:t>  zastánce pravdy – realista</a:t>
            </a:r>
          </a:p>
          <a:p>
            <a:pPr>
              <a:buNone/>
            </a:pPr>
            <a:r>
              <a:rPr lang="cs-CZ" dirty="0" smtClean="0"/>
              <a:t>  usiloval o </a:t>
            </a:r>
            <a:r>
              <a:rPr lang="cs-CZ" u="sng" dirty="0" smtClean="0"/>
              <a:t>demokracii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b="1" u="sng" dirty="0" smtClean="0"/>
              <a:t>zasloužil se o vznik samostatného</a:t>
            </a:r>
          </a:p>
          <a:p>
            <a:pPr>
              <a:buNone/>
            </a:pPr>
            <a:r>
              <a:rPr lang="cs-CZ" b="1" u="sng" dirty="0" smtClean="0"/>
              <a:t>  nezávislého státu</a:t>
            </a: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                          PREZIDENT OSVOBODITEL	</a:t>
            </a:r>
            <a:endParaRPr lang="cs-CZ" dirty="0"/>
          </a:p>
        </p:txBody>
      </p:sp>
      <p:pic>
        <p:nvPicPr>
          <p:cNvPr id="15362" name="Picture 2" descr="Fotografie z roku 1925">
            <a:hlinkClick r:id="rId2" tooltip="Fotografie z roku 1925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636912"/>
            <a:ext cx="2030994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T. G. Masaryk    (1850 – 1937)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narodil se v Hodoníně v chudé rodině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studoval na Moravě gymnázium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od 15 let se živil sám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po maturitě studium FF ve Vídni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oženil se s dcerou</a:t>
            </a:r>
          </a:p>
          <a:p>
            <a:pPr>
              <a:buNone/>
            </a:pPr>
            <a:r>
              <a:rPr lang="cs-CZ" dirty="0" smtClean="0"/>
              <a:t>newyorského</a:t>
            </a:r>
          </a:p>
          <a:p>
            <a:pPr>
              <a:buNone/>
            </a:pPr>
            <a:r>
              <a:rPr lang="cs-CZ" dirty="0" smtClean="0"/>
              <a:t>podnikatele –Charlottou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přednášel na univerzitě v Praze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psal do novin</a:t>
            </a:r>
          </a:p>
          <a:p>
            <a:endParaRPr lang="cs-CZ" dirty="0"/>
          </a:p>
        </p:txBody>
      </p:sp>
      <p:pic>
        <p:nvPicPr>
          <p:cNvPr id="14342" name="Picture 6" descr="C:\Users\Matějovi\AppData\Local\Microsoft\Windows\Temporary Internet Files\Content.IE5\YYU27DCS\MM9003957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37226" y="4221088"/>
            <a:ext cx="1743352" cy="1440160"/>
          </a:xfrm>
          <a:prstGeom prst="rect">
            <a:avLst/>
          </a:prstGeom>
          <a:noFill/>
        </p:spPr>
      </p:pic>
      <p:pic>
        <p:nvPicPr>
          <p:cNvPr id="14343" name="Picture 7" descr="C:\Users\Matějovi\AppData\Local\Microsoft\Windows\Temporary Internet Files\Content.IE5\YYU27DCS\MC9004046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39" y="1628800"/>
            <a:ext cx="1276177" cy="9808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BUDU  SI  PAMATOVAT 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1. Přesné datum kdy vznikla Československá</a:t>
            </a:r>
          </a:p>
          <a:p>
            <a:pPr>
              <a:buNone/>
            </a:pPr>
            <a:r>
              <a:rPr lang="cs-CZ" dirty="0" smtClean="0"/>
              <a:t>republika a kdo byl její první prezident?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28. 10. 1918      Tomáš </a:t>
            </a:r>
            <a:r>
              <a:rPr lang="cs-CZ" dirty="0" err="1" smtClean="0">
                <a:solidFill>
                  <a:schemeClr val="tx2"/>
                </a:solidFill>
              </a:rPr>
              <a:t>Garrigue</a:t>
            </a:r>
            <a:r>
              <a:rPr lang="cs-CZ" dirty="0" smtClean="0">
                <a:solidFill>
                  <a:schemeClr val="tx2"/>
                </a:solidFill>
              </a:rPr>
              <a:t> Masaryk</a:t>
            </a:r>
          </a:p>
          <a:p>
            <a:pPr>
              <a:buNone/>
            </a:pPr>
            <a:r>
              <a:rPr lang="cs-CZ" dirty="0" smtClean="0"/>
              <a:t>2. O co usiloval T. G. Masaryk?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o samostatný stát a demokracii   </a:t>
            </a:r>
          </a:p>
          <a:p>
            <a:pPr>
              <a:buNone/>
            </a:pPr>
            <a:r>
              <a:rPr lang="cs-CZ" dirty="0" smtClean="0"/>
              <a:t>3. Který den je státním svátkem</a:t>
            </a:r>
          </a:p>
          <a:p>
            <a:pPr>
              <a:buNone/>
            </a:pPr>
            <a:r>
              <a:rPr lang="cs-CZ" dirty="0" smtClean="0"/>
              <a:t>Den vzniku samostatného československého</a:t>
            </a:r>
          </a:p>
          <a:p>
            <a:pPr>
              <a:buNone/>
            </a:pPr>
            <a:r>
              <a:rPr lang="cs-CZ" dirty="0" smtClean="0"/>
              <a:t>státu? </a:t>
            </a:r>
          </a:p>
          <a:p>
            <a:pPr>
              <a:buNone/>
            </a:pPr>
            <a:r>
              <a:rPr lang="cs-CZ" dirty="0" smtClean="0"/>
              <a:t>4. Byl T. G. Masaryk také pedagog a novinář?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>
                <a:solidFill>
                  <a:schemeClr val="tx2"/>
                </a:solidFill>
              </a:rPr>
              <a:t>ano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Šipka doleva 3"/>
          <p:cNvSpPr/>
          <p:nvPr/>
        </p:nvSpPr>
        <p:spPr>
          <a:xfrm>
            <a:off x="7127776" y="6858000"/>
            <a:ext cx="2016224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28. říjen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18779E-6 L -0.44098 -0.2833 " pathEditMode="relative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AUTOR NEUVEDEN. </a:t>
            </a:r>
            <a:r>
              <a:rPr lang="cs-CZ" sz="2000" i="1" dirty="0" err="1" smtClean="0"/>
              <a:t>wikipedia</a:t>
            </a:r>
            <a:r>
              <a:rPr lang="cs-CZ" sz="2000" dirty="0" smtClean="0"/>
              <a:t> [online]. [cit. 10.3.2013]. Dostupný na WWW: http://cs.wikipedia.org/wiki/Soubor:Tom%C3%A1%C5%A1_Garrigue_Masaryk_1925.PNG </a:t>
            </a:r>
          </a:p>
          <a:p>
            <a:r>
              <a:rPr lang="cs-CZ" sz="2000" dirty="0" smtClean="0"/>
              <a:t>VZÚ V PRAZE. </a:t>
            </a:r>
            <a:r>
              <a:rPr lang="cs-CZ" sz="2000" i="1" dirty="0" err="1" smtClean="0"/>
              <a:t>wikipedia</a:t>
            </a:r>
            <a:r>
              <a:rPr lang="cs-CZ" sz="2000" dirty="0" smtClean="0"/>
              <a:t> [online]. [cit. 10.3.2013]. Dostupný na WWW: http://cs.wikipedia.org/wiki/Soubor:R%C4%8Cs._Mapa_hor_a_%C5%99ek.jpg </a:t>
            </a:r>
          </a:p>
          <a:p>
            <a:r>
              <a:rPr lang="cs-CZ" sz="2000" dirty="0" smtClean="0"/>
              <a:t>Kliparty volně </a:t>
            </a:r>
            <a:r>
              <a:rPr lang="cs-CZ" sz="2000" dirty="0" smtClean="0"/>
              <a:t>dostupné www.office.microsoft.com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266</TotalTime>
  <Words>270</Words>
  <Application>Microsoft Office PowerPoint</Application>
  <PresentationFormat>Předvádění na obrazovce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Anotace:</vt:lpstr>
      <vt:lpstr>  NOVÝ  STÁT  NA  MAPĚ</vt:lpstr>
      <vt:lpstr>Tomáš Garrigue Masaryk</vt:lpstr>
      <vt:lpstr> T. G. Masaryk    (1850 – 1937)</vt:lpstr>
      <vt:lpstr>    BUDU  SI  PAMATOVAT …..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User</cp:lastModifiedBy>
  <cp:revision>41</cp:revision>
  <dcterms:created xsi:type="dcterms:W3CDTF">2013-02-19T13:10:44Z</dcterms:created>
  <dcterms:modified xsi:type="dcterms:W3CDTF">2013-03-11T13:52:19Z</dcterms:modified>
</cp:coreProperties>
</file>