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68" r:id="rId5"/>
    <p:sldId id="262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721B91B-40E1-444F-91F8-87B920E8EDCD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754DB27-B420-4688-9715-685B382BCC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V%C3%A1clav_Havel_cut_out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31.10.2012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effectLst/>
                        </a:rPr>
                        <a:t>VY_52_INOVACE_21_Václav </a:t>
                      </a:r>
                      <a:r>
                        <a:rPr lang="cs-CZ" sz="1800" b="0" kern="1200" dirty="0" smtClean="0">
                          <a:effectLst/>
                        </a:rPr>
                        <a:t>Havel</a:t>
                      </a:r>
                      <a:endParaRPr lang="cs-CZ" sz="1050" b="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listy slouží k </a:t>
            </a:r>
            <a:r>
              <a:rPr lang="cs-CZ" sz="2400" dirty="0" smtClean="0"/>
              <a:t>doplnění </a:t>
            </a:r>
            <a:r>
              <a:rPr lang="cs-CZ" sz="2400" dirty="0" smtClean="0"/>
              <a:t>výuky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pro žáky 4. </a:t>
            </a:r>
            <a:r>
              <a:rPr lang="cs-CZ" sz="2400" dirty="0" smtClean="0"/>
              <a:t>ročníku</a:t>
            </a: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SAMETOVÁ  REVOLUCE</a:t>
            </a:r>
            <a:endParaRPr lang="cs-CZ" dirty="0"/>
          </a:p>
        </p:txBody>
      </p:sp>
      <p:pic>
        <p:nvPicPr>
          <p:cNvPr id="1027" name="Picture 3" descr="C:\Users\Matějovi\AppData\Local\Microsoft\Windows\Temporary Internet Files\Content.IE5\YYU27DCS\MP9003867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6888" y="260649"/>
            <a:ext cx="1716079" cy="1224136"/>
          </a:xfrm>
          <a:prstGeom prst="rect">
            <a:avLst/>
          </a:prstGeom>
          <a:noFill/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sz="3200" b="1" dirty="0" smtClean="0"/>
              <a:t>17. listopadu 1989 - </a:t>
            </a:r>
            <a:r>
              <a:rPr lang="cs-CZ" sz="3200" dirty="0" smtClean="0"/>
              <a:t>demonstrace</a:t>
            </a:r>
          </a:p>
          <a:p>
            <a:pPr>
              <a:buNone/>
            </a:pPr>
            <a:r>
              <a:rPr lang="cs-CZ" sz="2800" dirty="0" smtClean="0"/>
              <a:t>studenti a další </a:t>
            </a:r>
            <a:r>
              <a:rPr lang="cs-CZ" sz="2800" u="sng" dirty="0" smtClean="0"/>
              <a:t>odpůrci komunistického</a:t>
            </a:r>
          </a:p>
          <a:p>
            <a:pPr>
              <a:buNone/>
            </a:pPr>
            <a:r>
              <a:rPr lang="cs-CZ" sz="2800" u="sng" dirty="0" smtClean="0"/>
              <a:t>režimu</a:t>
            </a:r>
            <a:r>
              <a:rPr lang="cs-CZ" sz="2800" dirty="0" smtClean="0"/>
              <a:t> protestují</a:t>
            </a:r>
          </a:p>
          <a:p>
            <a:pPr>
              <a:buNone/>
            </a:pPr>
            <a:r>
              <a:rPr lang="cs-CZ" sz="2800" dirty="0" smtClean="0"/>
              <a:t>           </a:t>
            </a:r>
            <a:r>
              <a:rPr lang="cs-CZ" sz="2800" b="1" dirty="0" smtClean="0"/>
              <a:t>nechtějí vládu jedné strany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pokojná demonstrace </a:t>
            </a:r>
          </a:p>
          <a:p>
            <a:pPr>
              <a:buNone/>
            </a:pPr>
            <a:r>
              <a:rPr lang="cs-CZ" sz="2800" dirty="0" smtClean="0"/>
              <a:t>nesmyslný </a:t>
            </a:r>
            <a:r>
              <a:rPr lang="cs-CZ" sz="2800" u="sng" dirty="0" smtClean="0"/>
              <a:t>brutální zákrok policie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</p:txBody>
      </p:sp>
      <p:pic>
        <p:nvPicPr>
          <p:cNvPr id="1029" name="Picture 5" descr="C:\Users\Matějovi\AppData\Local\Microsoft\Windows\Temporary Internet Files\Content.IE5\1FK94Y9Y\MC90034411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293096"/>
            <a:ext cx="2217438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VÁCLAv</a:t>
            </a:r>
            <a:r>
              <a:rPr lang="cs-CZ" dirty="0" smtClean="0"/>
              <a:t>  HAVEL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spoluzakladatel</a:t>
            </a:r>
          </a:p>
          <a:p>
            <a:pPr>
              <a:buNone/>
            </a:pPr>
            <a:r>
              <a:rPr lang="cs-CZ" dirty="0" smtClean="0"/>
              <a:t>protikomunistického hnutí</a:t>
            </a:r>
          </a:p>
          <a:p>
            <a:pPr>
              <a:buNone/>
            </a:pPr>
            <a:r>
              <a:rPr lang="cs-CZ" dirty="0" smtClean="0"/>
              <a:t>    autor Charty 77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prosazoval reformu demokracie</a:t>
            </a:r>
          </a:p>
          <a:p>
            <a:pPr>
              <a:buNone/>
            </a:pPr>
            <a:r>
              <a:rPr lang="cs-CZ" dirty="0" smtClean="0"/>
              <a:t>    vůdčí osobnost změn v listopadu 1989</a:t>
            </a:r>
          </a:p>
          <a:p>
            <a:pPr>
              <a:buNone/>
            </a:pPr>
            <a:r>
              <a:rPr lang="cs-CZ" dirty="0" smtClean="0"/>
              <a:t> v prosinci </a:t>
            </a:r>
            <a:r>
              <a:rPr lang="cs-CZ" sz="3200" b="1" dirty="0" smtClean="0"/>
              <a:t>1989</a:t>
            </a:r>
            <a:r>
              <a:rPr lang="cs-CZ" b="1" dirty="0" smtClean="0"/>
              <a:t> zvolen prezidentem ČSFR</a:t>
            </a:r>
          </a:p>
          <a:p>
            <a:pPr>
              <a:buNone/>
            </a:pPr>
            <a:r>
              <a:rPr lang="cs-CZ" dirty="0" smtClean="0"/>
              <a:t>  od února</a:t>
            </a:r>
            <a:r>
              <a:rPr lang="cs-CZ" b="1" dirty="0" smtClean="0"/>
              <a:t> </a:t>
            </a:r>
            <a:r>
              <a:rPr lang="cs-CZ" sz="3200" b="1" dirty="0" smtClean="0"/>
              <a:t>1993 </a:t>
            </a:r>
          </a:p>
          <a:p>
            <a:pPr>
              <a:buNone/>
            </a:pPr>
            <a:r>
              <a:rPr lang="cs-CZ" b="1" dirty="0" smtClean="0"/>
              <a:t>                první prezident České republiky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Václav Havel, 14. listopadu 2009">
            <a:hlinkClick r:id="rId2" tooltip="Václav Havel, 14. listopadu 2009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4664"/>
            <a:ext cx="2085975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Václav  </a:t>
            </a:r>
            <a:r>
              <a:rPr lang="cs-CZ" dirty="0" err="1" smtClean="0"/>
              <a:t>havel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dramatik,esejista ,politik </a:t>
            </a:r>
            <a:endParaRPr lang="cs-CZ" sz="2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kritik režimu, byl vězněn</a:t>
            </a:r>
            <a:endParaRPr lang="cs-CZ" sz="2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pocházel z rodiny</a:t>
            </a:r>
          </a:p>
          <a:p>
            <a:pPr>
              <a:buNone/>
            </a:pPr>
            <a:r>
              <a:rPr lang="cs-CZ" dirty="0" smtClean="0"/>
              <a:t>stavebního podnikatele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vystudoval střední</a:t>
            </a:r>
          </a:p>
          <a:p>
            <a:pPr>
              <a:buNone/>
            </a:pPr>
            <a:r>
              <a:rPr lang="cs-CZ" dirty="0" smtClean="0"/>
              <a:t>chemickou školu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maturoval na gymnáziu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nemohl studovat VŠ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uveřejňoval své</a:t>
            </a:r>
          </a:p>
          <a:p>
            <a:pPr>
              <a:buNone/>
            </a:pPr>
            <a:r>
              <a:rPr lang="cs-CZ" dirty="0" smtClean="0"/>
              <a:t>články v časopisech 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psal divadelní hry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uznávaný i v zahraničí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kritizoval </a:t>
            </a:r>
          </a:p>
          <a:p>
            <a:pPr>
              <a:buNone/>
            </a:pPr>
            <a:r>
              <a:rPr lang="cs-CZ" dirty="0" smtClean="0"/>
              <a:t>komunistický režim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ONDŘEJ SLÁMA. </a:t>
            </a:r>
            <a:r>
              <a:rPr lang="cs-CZ" sz="2000" i="1" dirty="0" err="1" smtClean="0"/>
              <a:t>wikipedia</a:t>
            </a:r>
            <a:r>
              <a:rPr lang="cs-CZ" sz="2000" dirty="0" smtClean="0"/>
              <a:t> [online]. [cit. 10.3.2013]. Dostupný na WWW: http://cs.wikipedia.org/wiki/Soubor:V%C3%A1clav_Havel_cut_out.jpg </a:t>
            </a:r>
          </a:p>
          <a:p>
            <a:r>
              <a:rPr lang="cs-CZ" sz="2000" dirty="0" smtClean="0"/>
              <a:t>Kliparty volně dostupné Office Online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302</TotalTime>
  <Words>170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Bohatý</vt:lpstr>
      <vt:lpstr>Snímek 1</vt:lpstr>
      <vt:lpstr>Anotace:</vt:lpstr>
      <vt:lpstr>    SAMETOVÁ  REVOLUCE</vt:lpstr>
      <vt:lpstr>VÁCLAv  HAVEL</vt:lpstr>
      <vt:lpstr>           Václav  havel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Matějovi</cp:lastModifiedBy>
  <cp:revision>44</cp:revision>
  <dcterms:created xsi:type="dcterms:W3CDTF">2013-02-19T13:10:44Z</dcterms:created>
  <dcterms:modified xsi:type="dcterms:W3CDTF">2013-03-10T23:29:57Z</dcterms:modified>
</cp:coreProperties>
</file>