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6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5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09" autoAdjust="0"/>
  </p:normalViewPr>
  <p:slideViewPr>
    <p:cSldViewPr>
      <p:cViewPr>
        <p:scale>
          <a:sx n="70" d="100"/>
          <a:sy n="70" d="100"/>
        </p:scale>
        <p:origin x="-432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95517A8-C5DE-4197-B432-3D3C5FABDF77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D6E67FD-B854-4833-9AFD-8E2D5D3DF8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>
    <p:zoom dir="in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uhm-prednasky.fpf.slu.cz/index.php?page=sperk" TargetMode="External"/><Relationship Id="rId2" Type="http://schemas.openxmlformats.org/officeDocument/2006/relationships/hyperlink" Target="http://www.hotelhappystar.cz/magazin-znojemsko/unikatni-arecheologicke-objevy-na-hradisti/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cea.livinghistory.cz/zivotvm/remesla/keramika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dejiny.ceskatelevize.cz/208552116230018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2zskolin.cz/panovnici/01/Image45.gi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071670" y="571480"/>
          <a:ext cx="6000792" cy="532473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803695"/>
                <a:gridCol w="3197097"/>
              </a:tblGrid>
              <a:tr h="2527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Název školy: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ZŠ a MŠ </a:t>
                      </a:r>
                      <a:r>
                        <a:rPr lang="cs-CZ" sz="1200" dirty="0" err="1"/>
                        <a:t>Verneřice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2527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Autor výukového materiálu: 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/>
                        <a:t>Lenka Lehká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2527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Číslo projektu: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/>
                        <a:t>CZ.1.07/1.4.00/21.1526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2527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/>
                        <a:t>Název: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/>
                        <a:t>VY_32_INOVACE_II.VL6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2527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Vytvořeno: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/>
                        <a:t>27.</a:t>
                      </a:r>
                      <a:r>
                        <a:rPr lang="cs-CZ" sz="1200" baseline="0" dirty="0" smtClean="0"/>
                        <a:t> 1. 2013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2527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Vzdělávací oblast: 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/>
                        <a:t>Člověk </a:t>
                      </a:r>
                      <a:r>
                        <a:rPr lang="cs-CZ" sz="1200" dirty="0"/>
                        <a:t>a jeho svět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2527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Vzdělávací obor: 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/>
                        <a:t>Vlastivěda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3026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Tematický okruh: 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České dějiny – </a:t>
                      </a:r>
                      <a:r>
                        <a:rPr lang="cs-CZ" sz="1200" dirty="0" smtClean="0"/>
                        <a:t>Velká</a:t>
                      </a:r>
                      <a:r>
                        <a:rPr lang="cs-CZ" sz="1200" baseline="0" dirty="0" smtClean="0"/>
                        <a:t> Morava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2527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Určeno pro: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4. </a:t>
                      </a:r>
                      <a:r>
                        <a:rPr lang="cs-CZ" sz="1200" dirty="0" smtClean="0"/>
                        <a:t> ročník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6045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Anotace: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Výukový materiál seznamuje žáky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 počátky vzniku prvního státu na našem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území. Inovace –využití ICT (interaktivní tabule).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7143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Metodický pokyn: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Materiál je vhodný pro frontální výuku a na závěr pro práci jednotlivců, dvojic, či skupiny. </a:t>
                      </a:r>
                      <a:r>
                        <a:rPr lang="cs-CZ" sz="1200" dirty="0" smtClean="0"/>
                        <a:t>K jeho úplnému využití je nutné připojení k internetu.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</a:tr>
              <a:tr h="252718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Autorem materiálu a všech jeho částí, není-li uvedeno jinak, je Lenka Lehká.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415429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53869" marR="53869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4643446"/>
            <a:ext cx="5407025" cy="10382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3283416"/>
          </a:xfrm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lternate Gothic No.2 AT" pitchFamily="2" charset="0"/>
              </a:rPr>
              <a:t>Velkomoravská říše</a:t>
            </a:r>
            <a:endParaRPr lang="cs-CZ" sz="6600" dirty="0">
              <a:solidFill>
                <a:schemeClr val="accent2">
                  <a:lumMod val="40000"/>
                  <a:lumOff val="60000"/>
                </a:schemeClr>
              </a:solidFill>
              <a:latin typeface="Alternate Gothic No.2 AT" pitchFamily="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1071563" y="1447800"/>
            <a:ext cx="8072437" cy="48006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Rozkládala se původně na jižní Moravě, později i v Čechách, zasahovala do Maďarska a Polska.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Velká Morava byla křižovatkou obchodu.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Velký slovanský stát, který vznikl na počátku 9. století. 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4414" y="214290"/>
            <a:ext cx="749808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Mojmír I.</a:t>
            </a:r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00100" y="1357298"/>
            <a:ext cx="5429288" cy="476886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Vládl v letech 830 - 846</a:t>
            </a:r>
          </a:p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Zakladatel Velké Moravy</a:t>
            </a:r>
          </a:p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831 přijal křest v bavorském Pasově</a:t>
            </a:r>
          </a:p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 letech 833 - 836 vypudil nitranského knížete </a:t>
            </a:r>
            <a:r>
              <a:rPr lang="cs-CZ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Pribinu</a:t>
            </a: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→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připojil k Moravě </a:t>
            </a:r>
            <a:r>
              <a:rPr lang="cs-CZ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Nitransko</a:t>
            </a:r>
            <a:endParaRPr lang="cs-CZ" b="1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4" name="Picture 2" descr="C:\Documents and Settings\Jirka\Desktop\Mojmir_kniieza_Velkomoravsk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357298"/>
            <a:ext cx="2891492" cy="330007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Rastislav</a:t>
            </a:r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1000100" y="1524000"/>
            <a:ext cx="4786346" cy="4663440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Mojmírův nástupce</a:t>
            </a:r>
          </a:p>
          <a:p>
            <a:pPr>
              <a:buClr>
                <a:schemeClr val="tx1"/>
              </a:buClr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 této době byla Velká Morava mocným evropským státem </a:t>
            </a:r>
          </a:p>
          <a:p>
            <a:pPr>
              <a:buClr>
                <a:schemeClr val="tx1"/>
              </a:buClr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Povolal věrozvěsty Konstantina a Metoděje</a:t>
            </a:r>
          </a:p>
          <a:p>
            <a:pPr>
              <a:buClr>
                <a:schemeClr val="tx1"/>
              </a:buClr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 této době také pohanské náboženství vytlačeno novým – </a:t>
            </a:r>
            <a:r>
              <a:rPr lang="cs-CZ" u="sng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křesťanstvím</a:t>
            </a:r>
          </a:p>
          <a:p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8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688868" y="2000240"/>
            <a:ext cx="3167533" cy="3357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Rozvoj řemesel</a:t>
            </a:r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00100" y="1524000"/>
            <a:ext cx="4929222" cy="4663440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velkého mistrovství dosahovalo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šperkařství</a:t>
            </a:r>
          </a:p>
          <a:p>
            <a:pPr>
              <a:buClr>
                <a:schemeClr val="tx1"/>
              </a:buClr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specializované dílny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vyráběly sklo</a:t>
            </a:r>
          </a:p>
          <a:p>
            <a:pPr>
              <a:buClr>
                <a:schemeClr val="tx1"/>
              </a:buClr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rozvoj samostatných řemesel -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řezbáři, kováři, hrnčíři, obuvníci, výroba zbraní </a:t>
            </a:r>
          </a:p>
          <a:p>
            <a:pPr>
              <a:buClr>
                <a:schemeClr val="tx1"/>
              </a:buClr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velký význam začal mít obchod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5500694" y="1524000"/>
            <a:ext cx="3643306" cy="4663440"/>
          </a:xfrm>
        </p:spPr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Archeologie na Moravě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Šperky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Nádoby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4294967295"/>
          </p:nvPr>
        </p:nvSpPr>
        <p:spPr>
          <a:xfrm>
            <a:off x="1644650" y="1447800"/>
            <a:ext cx="7499350" cy="4800600"/>
          </a:xfrm>
        </p:spPr>
        <p:txBody>
          <a:bodyPr/>
          <a:lstStyle/>
          <a:p>
            <a:r>
              <a:rPr lang="cs-CZ" dirty="0" smtClean="0"/>
              <a:t>Velká Morava, díl 10.</a:t>
            </a:r>
            <a:endParaRPr lang="cs-CZ" dirty="0" smtClean="0">
              <a:hlinkClick r:id="rId2" tooltip="Díl 10. Velká Morava"/>
            </a:endParaRPr>
          </a:p>
          <a:p>
            <a:r>
              <a:rPr lang="cs-CZ" dirty="0" smtClean="0">
                <a:hlinkClick r:id="rId2" tooltip="Díl 10. Velká Morava"/>
              </a:rPr>
              <a:t>http://dejiny.ceskatelevize.cz/</a:t>
            </a:r>
            <a:endParaRPr lang="cs-CZ" dirty="0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Otázky k opakování:</a:t>
            </a:r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447800"/>
            <a:ext cx="7933588" cy="4800600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Kdy vznikl na našem území první opravdový stát?</a:t>
            </a:r>
          </a:p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Ke kterému rodu patřila vládnoucí knížata a jak se jmenoval jeho zakladatel?</a:t>
            </a:r>
          </a:p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Která řemesla v této době vzkvétala?</a:t>
            </a:r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Otázky k opakování:</a:t>
            </a:r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447800"/>
            <a:ext cx="7933588" cy="48006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Kdy vznikl na našem území první opravdový stát?</a:t>
            </a:r>
          </a:p>
          <a:p>
            <a:pPr>
              <a:buNone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	</a:t>
            </a:r>
            <a:r>
              <a:rPr lang="cs-CZ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Velký slovanský stát vznikl na </a:t>
            </a:r>
            <a:r>
              <a:rPr lang="cs-CZ" i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počátku 9. století</a:t>
            </a:r>
            <a:r>
              <a:rPr lang="cs-CZ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</a:t>
            </a:r>
          </a:p>
          <a:p>
            <a:pPr>
              <a:buNone/>
            </a:pPr>
            <a:endParaRPr lang="cs-CZ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Ke kterému rodu patřila vládnoucí knížata a jak se jmenoval jeho zakladatel?</a:t>
            </a:r>
          </a:p>
          <a:p>
            <a:pPr>
              <a:buNone/>
            </a:pPr>
            <a:r>
              <a:rPr lang="cs-CZ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	Rod </a:t>
            </a:r>
            <a:r>
              <a:rPr lang="cs-CZ" i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Mojmírovců</a:t>
            </a:r>
            <a:r>
              <a:rPr lang="cs-CZ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, zakladatel Mojmír I.</a:t>
            </a:r>
          </a:p>
          <a:p>
            <a:pPr>
              <a:buNone/>
            </a:pPr>
            <a:endParaRPr lang="cs-CZ" i="1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Která řemesla v této době vzkvétala?</a:t>
            </a:r>
          </a:p>
          <a:p>
            <a:pPr>
              <a:buNone/>
            </a:pPr>
            <a:r>
              <a:rPr lang="cs-CZ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	</a:t>
            </a:r>
            <a:r>
              <a:rPr lang="cs-CZ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řezbářství, kovářství, hrnčířství, obuvnictví, šperkařství, výroba zbraní.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Použité zdroje:</a:t>
            </a:r>
            <a:endParaRPr lang="cs-CZ" sz="32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Mojmír:  http://upload.wikimedia.org/wikipedia/commons/c/c8/Mojmir_kniieza_Velkomoravske.jpg</a:t>
            </a:r>
          </a:p>
          <a:p>
            <a:r>
              <a:rPr lang="cs-CZ" sz="1600" dirty="0" smtClean="0"/>
              <a:t>Rastislav:  </a:t>
            </a:r>
          </a:p>
          <a:p>
            <a:pPr>
              <a:buNone/>
            </a:pPr>
            <a:r>
              <a:rPr lang="cs-CZ" sz="1600" dirty="0" smtClean="0"/>
              <a:t>	http</a:t>
            </a:r>
            <a:r>
              <a:rPr lang="cs-CZ" sz="1600" dirty="0"/>
              <a:t>://upload.wikimedia.org/wikipedia/commons/8/84/Prince_Rastislav.JPG</a:t>
            </a:r>
            <a:endParaRPr lang="cs-CZ" sz="1600" dirty="0">
              <a:hlinkClick r:id="rId2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113</TotalTime>
  <Words>319</Words>
  <Application>Microsoft Office PowerPoint</Application>
  <PresentationFormat>Předvádění na obrazovce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Snímek 1</vt:lpstr>
      <vt:lpstr>Velkomoravská říše</vt:lpstr>
      <vt:lpstr>Snímek 3</vt:lpstr>
      <vt:lpstr>Mojmír I.</vt:lpstr>
      <vt:lpstr>Rastislav</vt:lpstr>
      <vt:lpstr>Rozvoj řemesel</vt:lpstr>
      <vt:lpstr>Snímek 7</vt:lpstr>
      <vt:lpstr>Otázky k opakování:</vt:lpstr>
      <vt:lpstr>Otázky k opakování:</vt:lpstr>
      <vt:lpstr>Použité zdroje:</vt:lpstr>
    </vt:vector>
  </TitlesOfParts>
  <Company>lumik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Velkomoravská říše</dc:title>
  <dc:creator>Arbalest</dc:creator>
  <cp:lastModifiedBy>Jirka</cp:lastModifiedBy>
  <cp:revision>32</cp:revision>
  <dcterms:created xsi:type="dcterms:W3CDTF">2013-01-27T19:49:57Z</dcterms:created>
  <dcterms:modified xsi:type="dcterms:W3CDTF">2013-03-10T08:17:20Z</dcterms:modified>
</cp:coreProperties>
</file>