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5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SRDCE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Oběhová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</a:t>
            </a:r>
            <a:r>
              <a:rPr lang="cs-CZ" dirty="0" smtClean="0"/>
              <a:t>srdce a </a:t>
            </a:r>
            <a:r>
              <a:rPr lang="cs-CZ" smtClean="0"/>
              <a:t>jeho výživa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</a:t>
            </a:r>
            <a:r>
              <a:rPr lang="cs-CZ" dirty="0" smtClean="0"/>
              <a:t>síň, komora a věnčité tepny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= dutý, nepárový orgán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uložení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dutina hrudní, mezi pravou a levou plící, 	za hrudní kostí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55754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a popis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stěnu srdce tvoří 3 vrstvy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696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a popis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srdečník ( perikard )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azivový vak, ve kterém je uloženo srdce, na povrchu srdce přechází v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přísrdečník 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( epikard )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rdeční svalovina ( myokard )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rdeční nitroblána ( endokard )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yplňuje dutinu srdce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9432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a popis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srdce je svislou přepážkou rozděleno na dvě poloviny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pravá polovina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levá polovina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039778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Levá polovina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rozdělena na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levou síň ( atrium )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levou komoru (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ventriculus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)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ezi nimi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dvojcípá chlopeň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mezi levou komorou a aortou ( srdečnicí )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poloměsíčitá chlopeň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9185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Pravá polovina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 rozdělena na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pravou síň ( 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atrium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) a pravou komoru ( </a:t>
            </a:r>
            <a:r>
              <a:rPr lang="cs-CZ" b="1" i="1" dirty="0" err="1" smtClean="0">
                <a:latin typeface="Arial" pitchFamily="34" charset="0"/>
                <a:cs typeface="Arial" pitchFamily="34" charset="0"/>
              </a:rPr>
              <a:t>ventriculus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 )</a:t>
            </a:r>
          </a:p>
          <a:p>
            <a:pPr marL="0" indent="0">
              <a:buNone/>
            </a:pPr>
            <a:endParaRPr lang="cs-CZ" b="1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ezi nimi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trojcípá chlopeň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ezi pravou komorou a plicnicí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poloměsíčitá chlopeň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0104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chlopní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zajišťují jednosměrný tok krve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ze síní do komor – cípaté chlopně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z komor do tepen – poloměsíčité chlopně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7655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Levá polovina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přitéká okysličená krev z plic – čtyřmi plicními žilami do levé síně 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dtéká okysličená krev ze srdce do těla – aorto ( srdečnicí ) z levé komory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5505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Pravá polovina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řitéká odkysličená krev z celého těla – horní a dolní dutou žilou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dtéká odkysličená krev ze srdce do plic – tepnou plicnicí z pravé komory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5638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Výživa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rdce pro neustálou činnost potřebuje pravidelný a dostatečný přísun kyslíku a živin a odvod zplodin metabolismu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ěnčité ( koronární ) tepny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ajišťují výživu a přívod kyslíku do srdce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dstupují z aorty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ětví se a prostupují myokard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cpání věnčité tepny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infarkt myokardu = odumření příslušné oblasti tkáně – při zhojení vzniká vazivová jizva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8382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994</TotalTime>
  <Words>282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SRDCE</vt:lpstr>
      <vt:lpstr>srdce</vt:lpstr>
      <vt:lpstr>srdce</vt:lpstr>
      <vt:lpstr>Stavba a popis srdce</vt:lpstr>
      <vt:lpstr>Stavba a popis srdce</vt:lpstr>
      <vt:lpstr>Stavba a popis srdce</vt:lpstr>
      <vt:lpstr>Levá polovina srdce</vt:lpstr>
      <vt:lpstr>Pravá polovina srdce</vt:lpstr>
      <vt:lpstr>Funkce chlopní</vt:lpstr>
      <vt:lpstr>Levá polovina srdce</vt:lpstr>
      <vt:lpstr>Pravá polovina SRDCE</vt:lpstr>
      <vt:lpstr>Výživa srdce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138</cp:revision>
  <dcterms:created xsi:type="dcterms:W3CDTF">2012-10-08T12:35:50Z</dcterms:created>
  <dcterms:modified xsi:type="dcterms:W3CDTF">2013-03-11T11:11:46Z</dcterms:modified>
</cp:coreProperties>
</file>