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0A6F83-5DAB-496A-BBFD-3778CC012CE2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6CE451-4658-471B-A1C9-28B0CE0AF7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vnici.estranky.cz/img/picture/120/Ludmila.jpg" TargetMode="External"/><Relationship Id="rId2" Type="http://schemas.openxmlformats.org/officeDocument/2006/relationships/hyperlink" Target="http://www.panovnici-evropy.estranky.cz/img/mid/18/borivoj-i.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nd03.jxs.cz/807/930/03434ee650_54893676_o2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mesta.obce.cz/VismoOnline_ActionScripts/Image.aspx?id_org=15459&amp;id_obrazky=8446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r.ic.cz/clanky/premyslovci/0430.jpg" TargetMode="External"/><Relationship Id="rId2" Type="http://schemas.openxmlformats.org/officeDocument/2006/relationships/hyperlink" Target="http://www.puzzlehry.cz/imatjes/opisova%C4%8D-mnich-pr%C3%A1ci-s-pe_4fc641554b0fa-p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6312463"/>
              </p:ext>
            </p:extLst>
          </p:nvPr>
        </p:nvGraphicFramePr>
        <p:xfrm>
          <a:off x="1500166" y="571480"/>
          <a:ext cx="5654994" cy="5315075"/>
        </p:xfrm>
        <a:graphic>
          <a:graphicData uri="http://schemas.openxmlformats.org/drawingml/2006/table">
            <a:tbl>
              <a:tblPr/>
              <a:tblGrid>
                <a:gridCol w="2827497"/>
                <a:gridCol w="2827497"/>
              </a:tblGrid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ZŠ a MŠ Verneřice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VY_32_INOVACE_II.VL9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algn="just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27. 1. 2013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069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14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139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České dějiny –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dobách přemyslovských knížat I.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481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žáky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s počátky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vlády Přemyslovců, výrobou knih a životem té doby. 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Inovace – využití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ICT (interaktivní tabule).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1504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dvojic, či skupiny.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Pro úplné využití programu je nutné připojení k internetu.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15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36077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714884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 DOBÁCH PŘEMYSLOVSKÝCH KNÍŽAT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Bořivoj a Ludmila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první historicky doložený český panovník</a:t>
            </a:r>
          </a:p>
          <a:p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S manželkou Ludmilou přijali na Moravě křest z rukou arcibiskupa Metoděje</a:t>
            </a:r>
          </a:p>
          <a:p>
            <a:endParaRPr lang="cs-CZ" b="1" dirty="0"/>
          </a:p>
          <a:p>
            <a:pPr>
              <a:buNone/>
            </a:pP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71612"/>
            <a:ext cx="3995766" cy="4554551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Bořivoj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Ludmila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Křest Bořivoje a Ludmily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9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Život ve středověku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911741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dirty="0" smtClean="0"/>
              <a:t>Čechy v době, kdy žil Bořivoj, spadaly do politického vlivu </a:t>
            </a:r>
            <a:r>
              <a:rPr lang="cs-CZ" b="1" dirty="0" smtClean="0"/>
              <a:t>Velké Moravy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Území okolních knížectví získávali Přemyslovci </a:t>
            </a:r>
            <a:r>
              <a:rPr lang="cs-CZ" b="1" dirty="0" smtClean="0"/>
              <a:t>bojem</a:t>
            </a:r>
            <a:r>
              <a:rPr lang="cs-CZ" dirty="0" smtClean="0"/>
              <a:t>, </a:t>
            </a:r>
            <a:r>
              <a:rPr lang="cs-CZ" b="1" dirty="0" smtClean="0"/>
              <a:t>dohodou</a:t>
            </a:r>
            <a:r>
              <a:rPr lang="cs-CZ" dirty="0" smtClean="0"/>
              <a:t> nebo </a:t>
            </a:r>
            <a:r>
              <a:rPr lang="cs-CZ" b="1" dirty="0" smtClean="0"/>
              <a:t>sňatkem</a:t>
            </a:r>
            <a:r>
              <a:rPr lang="cs-CZ" dirty="0" smtClean="0"/>
              <a:t>.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Lidé žili převážně kolem velkých řek. Ostatní kraje byly téměř pusté.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Vznikaly pevné </a:t>
            </a:r>
            <a:r>
              <a:rPr lang="cs-CZ" b="1" dirty="0" smtClean="0"/>
              <a:t>kamenné hrady </a:t>
            </a:r>
            <a:r>
              <a:rPr lang="cs-CZ" dirty="0" smtClean="0"/>
              <a:t>a kolem nich </a:t>
            </a:r>
            <a:r>
              <a:rPr lang="cs-CZ" b="1" dirty="0" smtClean="0"/>
              <a:t>tržní osady</a:t>
            </a:r>
            <a:r>
              <a:rPr lang="cs-CZ" dirty="0" smtClean="0"/>
              <a:t>. V nich se usazovali řemeslníci a obchodníci.</a:t>
            </a:r>
          </a:p>
          <a:p>
            <a:pPr algn="just"/>
            <a:r>
              <a:rPr lang="cs-CZ" dirty="0" smtClean="0">
                <a:hlinkClick r:id="rId3"/>
              </a:rPr>
              <a:t>středověký hrad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Křesťanství a vzdělanost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14488"/>
            <a:ext cx="8258204" cy="441167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dirty="0" smtClean="0"/>
              <a:t>S křesťanstvím přicházela do země i vzdělanost. Kněží a mniši uměli číst a psát a přinášeli s sebou první knihy. 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Knihy se zhotovovali ručně. Zkušení písaři je opisovali na pergamenové listy a ty se pak vázaly do svazků. Většina knih byla zdobena nádhernými ilustracemi.</a:t>
            </a:r>
          </a:p>
          <a:p>
            <a:pPr algn="just"/>
            <a:r>
              <a:rPr lang="cs-CZ" dirty="0" smtClean="0">
                <a:hlinkClick r:id="rId2"/>
              </a:rPr>
              <a:t>mnich při opisování knihy</a:t>
            </a:r>
            <a:endParaRPr lang="cs-CZ" dirty="0" smtClean="0"/>
          </a:p>
          <a:p>
            <a:pPr algn="just"/>
            <a:r>
              <a:rPr lang="cs-CZ" dirty="0" smtClean="0">
                <a:hlinkClick r:id="rId3"/>
              </a:rPr>
              <a:t>kniha</a:t>
            </a:r>
            <a:endParaRPr lang="cs-CZ" dirty="0" smtClean="0"/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Otázky k opakování: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214422"/>
            <a:ext cx="8472518" cy="4911741"/>
          </a:xfrm>
        </p:spPr>
        <p:txBody>
          <a:bodyPr/>
          <a:lstStyle/>
          <a:p>
            <a:r>
              <a:rPr lang="cs-CZ" sz="2800" dirty="0" smtClean="0"/>
              <a:t>Jak se jmenoval první historicky doložený český panovník a jeho manželka?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Jak docházelo ke sjednocování okolních knížectví?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Popište, jak se zhotovovaly knihy.</a:t>
            </a:r>
          </a:p>
          <a:p>
            <a:pPr>
              <a:buNone/>
            </a:pPr>
            <a:endParaRPr lang="cs-CZ" sz="2800" dirty="0" smtClean="0"/>
          </a:p>
          <a:p>
            <a:r>
              <a:rPr lang="cs-CZ" sz="2800" dirty="0" smtClean="0"/>
              <a:t>Kde vznikaly tržní osady a kdo v nich především žil?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Otázky k opakování: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00108"/>
            <a:ext cx="8543956" cy="5572164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Jak se jmenoval první historicky doložený český panovník a jeho manželka?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Kníže Bořivoj a Ludmila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b="1" dirty="0" smtClean="0"/>
              <a:t>Jak docházelo ke sjednocování okolních knížectví?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Území okolních knížectví získávali Přemyslovci </a:t>
            </a:r>
            <a:r>
              <a:rPr lang="cs-CZ" b="1" i="1" dirty="0" smtClean="0"/>
              <a:t>bojem</a:t>
            </a:r>
            <a:r>
              <a:rPr lang="cs-CZ" i="1" dirty="0" smtClean="0"/>
              <a:t>, </a:t>
            </a:r>
            <a:r>
              <a:rPr lang="cs-CZ" b="1" i="1" dirty="0" smtClean="0"/>
              <a:t>dohodou</a:t>
            </a:r>
            <a:r>
              <a:rPr lang="cs-CZ" i="1" dirty="0" smtClean="0"/>
              <a:t> nebo </a:t>
            </a:r>
            <a:r>
              <a:rPr lang="cs-CZ" b="1" i="1" dirty="0" smtClean="0"/>
              <a:t>sňatkem</a:t>
            </a:r>
            <a:r>
              <a:rPr lang="cs-CZ" i="1" dirty="0" smtClean="0"/>
              <a:t>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b="1" dirty="0" smtClean="0"/>
              <a:t>Popište, jak se zhotovovaly knihy.</a:t>
            </a:r>
          </a:p>
          <a:p>
            <a:pPr>
              <a:buNone/>
            </a:pPr>
            <a:r>
              <a:rPr lang="cs-CZ" i="1" dirty="0" smtClean="0"/>
              <a:t>	Knihy se zhotovovali ručně. Zkušení písaři je opisovali na pergamenové listy a ty se pak vázaly do svazků.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b="1" dirty="0" smtClean="0"/>
              <a:t>Kde vznikaly tržní osady a kdo v nich především žil?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i="1" dirty="0" smtClean="0"/>
              <a:t>Kolem kamenných hradů a usazovali se tam především řemeslníci a obchodníci.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334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V DOBÁCH PŘEMYSLOVSKÝCH KNÍŽAT I.</vt:lpstr>
      <vt:lpstr>Bořivoj a Ludmila</vt:lpstr>
      <vt:lpstr>Život ve středověku</vt:lpstr>
      <vt:lpstr>Křesťanství a vzdělanost</vt:lpstr>
      <vt:lpstr>Otázky k opakování:</vt:lpstr>
      <vt:lpstr>Otázky k opakování:</vt:lpstr>
    </vt:vector>
  </TitlesOfParts>
  <Company>lumik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 DOBÁCH PŘEMYSLOVSKÝCH KNÍŽAT</dc:title>
  <dc:creator>Arbalest</dc:creator>
  <cp:lastModifiedBy>bendji</cp:lastModifiedBy>
  <cp:revision>23</cp:revision>
  <dcterms:created xsi:type="dcterms:W3CDTF">2013-02-02T20:15:36Z</dcterms:created>
  <dcterms:modified xsi:type="dcterms:W3CDTF">2013-03-11T11:11:06Z</dcterms:modified>
</cp:coreProperties>
</file>