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57" r:id="rId2"/>
    <p:sldId id="262" r:id="rId3"/>
    <p:sldId id="264" r:id="rId4"/>
    <p:sldId id="265" r:id="rId5"/>
    <p:sldId id="263" r:id="rId6"/>
    <p:sldId id="266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AF1D"/>
    <a:srgbClr val="3D1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43" autoAdjust="0"/>
    <p:restoredTop sz="94660"/>
  </p:normalViewPr>
  <p:slideViewPr>
    <p:cSldViewPr>
      <p:cViewPr varScale="1">
        <p:scale>
          <a:sx n="66" d="100"/>
          <a:sy n="66" d="100"/>
        </p:scale>
        <p:origin x="-102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D3CB04-760E-45DD-8BB5-04880744D1A5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396722-F0AE-46FA-9C0C-591273AB34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47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396722-F0AE-46FA-9C0C-591273AB341B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396722-F0AE-46FA-9C0C-591273AB341B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145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5159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6549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81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81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4784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2019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06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3728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309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387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23538-26A0-4459-BA8E-79B3C6B2244C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4544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ernsky-salasnicky-pes.estranky.cz/img/picture/7/2007_09_05_21_23_08_Bernsky_salasnicky_pes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6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19.wmf"/><Relationship Id="rId18" Type="http://schemas.openxmlformats.org/officeDocument/2006/relationships/image" Target="../media/image24.wmf"/><Relationship Id="rId3" Type="http://schemas.openxmlformats.org/officeDocument/2006/relationships/image" Target="../media/image9.wmf"/><Relationship Id="rId21" Type="http://schemas.openxmlformats.org/officeDocument/2006/relationships/image" Target="../media/image27.wmf"/><Relationship Id="rId7" Type="http://schemas.openxmlformats.org/officeDocument/2006/relationships/image" Target="../media/image13.wmf"/><Relationship Id="rId12" Type="http://schemas.openxmlformats.org/officeDocument/2006/relationships/image" Target="../media/image18.wmf"/><Relationship Id="rId17" Type="http://schemas.openxmlformats.org/officeDocument/2006/relationships/image" Target="../media/image23.wmf"/><Relationship Id="rId2" Type="http://schemas.openxmlformats.org/officeDocument/2006/relationships/image" Target="../media/image8.wmf"/><Relationship Id="rId16" Type="http://schemas.openxmlformats.org/officeDocument/2006/relationships/image" Target="../media/image22.wmf"/><Relationship Id="rId20" Type="http://schemas.openxmlformats.org/officeDocument/2006/relationships/image" Target="../media/image26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wmf"/><Relationship Id="rId11" Type="http://schemas.openxmlformats.org/officeDocument/2006/relationships/image" Target="../media/image17.wmf"/><Relationship Id="rId5" Type="http://schemas.openxmlformats.org/officeDocument/2006/relationships/image" Target="../media/image11.wmf"/><Relationship Id="rId15" Type="http://schemas.openxmlformats.org/officeDocument/2006/relationships/image" Target="../media/image21.wmf"/><Relationship Id="rId10" Type="http://schemas.openxmlformats.org/officeDocument/2006/relationships/image" Target="../media/image16.wmf"/><Relationship Id="rId19" Type="http://schemas.openxmlformats.org/officeDocument/2006/relationships/image" Target="../media/image25.wmf"/><Relationship Id="rId4" Type="http://schemas.openxmlformats.org/officeDocument/2006/relationships/image" Target="../media/image10.wmf"/><Relationship Id="rId9" Type="http://schemas.openxmlformats.org/officeDocument/2006/relationships/image" Target="../media/image15.wmf"/><Relationship Id="rId14" Type="http://schemas.openxmlformats.org/officeDocument/2006/relationships/image" Target="../media/image2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9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1.wmf"/><Relationship Id="rId5" Type="http://schemas.openxmlformats.org/officeDocument/2006/relationships/image" Target="../media/image30.emf"/><Relationship Id="rId4" Type="http://schemas.openxmlformats.org/officeDocument/2006/relationships/oleObject" Target="../embeddings/oleObject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083582"/>
              </p:ext>
            </p:extLst>
          </p:nvPr>
        </p:nvGraphicFramePr>
        <p:xfrm>
          <a:off x="467544" y="548680"/>
          <a:ext cx="8208912" cy="4482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/>
                <a:gridCol w="6120680"/>
              </a:tblGrid>
              <a:tr h="1338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Název školy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Základní škola a mateřská škola, Jetřichov, </a:t>
                      </a:r>
                      <a:r>
                        <a:rPr lang="cs-CZ" sz="2800" kern="1200" dirty="0" smtClean="0">
                          <a:effectLst/>
                        </a:rPr>
                        <a:t>okres </a:t>
                      </a:r>
                      <a:r>
                        <a:rPr lang="cs-CZ" sz="2800" kern="1200" dirty="0">
                          <a:effectLst/>
                        </a:rPr>
                        <a:t>Náchod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Autor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Mgr. Marie Hanzlíková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Datum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+mn-ea"/>
                        </a:rPr>
                        <a:t>28.8.2012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052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Název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 smtClean="0">
                          <a:effectLst/>
                        </a:rPr>
                        <a:t>VY_52_INOVACE_21_savci 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Téma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Times New Roman"/>
                        </a:rPr>
                        <a:t>Živočichové</a:t>
                      </a:r>
                      <a:endParaRPr lang="cs-CZ" sz="2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Ročník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0" i="0" dirty="0" smtClean="0">
                          <a:effectLst/>
                          <a:latin typeface="+mn-lt"/>
                          <a:ea typeface="Times New Roman"/>
                        </a:rPr>
                        <a:t>3.,4.,5.</a:t>
                      </a:r>
                      <a:endParaRPr lang="cs-CZ" sz="2800" b="0" i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Číslo projektu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CZ.1.07/1.4.00/21.0835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6" name="Picture 2" descr="C:\Users\Marie\Pictures\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857" y="5229200"/>
            <a:ext cx="5714286" cy="124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99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Anotace :</a:t>
            </a:r>
            <a:br>
              <a:rPr lang="cs-CZ" dirty="0" smtClean="0">
                <a:solidFill>
                  <a:schemeClr val="tx1"/>
                </a:solidFill>
              </a:rPr>
            </a:b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6637" y="620688"/>
            <a:ext cx="8229600" cy="128160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Materiál slouží jak k prezentaci nové učební látky, tak k následnému opakování. Lze jej použít v prvouce  i v přírodovědě. Žáci  mohou pracovat samostatně na  osobních počítačích nebo pod vedením učitele na interaktivní tabuli (prezentace podporuje výklad učitele).  V prezentaci  jsou snímky  určené  k opakování. </a:t>
            </a:r>
            <a:r>
              <a:rPr lang="cs-CZ" sz="1400" dirty="0" smtClean="0"/>
              <a:t>Ž</a:t>
            </a:r>
            <a:r>
              <a:rPr lang="cs-CZ" sz="1400" dirty="0" smtClean="0">
                <a:solidFill>
                  <a:schemeClr val="tx1"/>
                </a:solidFill>
              </a:rPr>
              <a:t>áci např. </a:t>
            </a:r>
            <a:r>
              <a:rPr lang="cs-CZ" sz="1400" dirty="0" smtClean="0">
                <a:solidFill>
                  <a:schemeClr val="tx1"/>
                </a:solidFill>
              </a:rPr>
              <a:t>doplňují text ústně nebo písemně do sešitu (slouží jako zápis</a:t>
            </a:r>
            <a:r>
              <a:rPr lang="cs-CZ" sz="1400" dirty="0" smtClean="0">
                <a:solidFill>
                  <a:schemeClr val="tx1"/>
                </a:solidFill>
              </a:rPr>
              <a:t>), vyplňují tajenku.</a:t>
            </a:r>
            <a:endParaRPr lang="cs-CZ" sz="1400" dirty="0" smtClean="0">
              <a:solidFill>
                <a:schemeClr val="tx1"/>
              </a:solidFill>
            </a:endParaRPr>
          </a:p>
        </p:txBody>
      </p:sp>
      <p:sp>
        <p:nvSpPr>
          <p:cNvPr id="4" name="Nadpis 3"/>
          <p:cNvSpPr txBox="1">
            <a:spLocks/>
          </p:cNvSpPr>
          <p:nvPr/>
        </p:nvSpPr>
        <p:spPr>
          <a:xfrm>
            <a:off x="416383" y="1902293"/>
            <a:ext cx="8229600" cy="782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/>
              <a:t>Citace :</a:t>
            </a:r>
            <a:endParaRPr lang="cs-CZ" sz="4000" dirty="0"/>
          </a:p>
        </p:txBody>
      </p:sp>
      <p:sp>
        <p:nvSpPr>
          <p:cNvPr id="5" name="Zástupný symbol pro obsah 4"/>
          <p:cNvSpPr txBox="1">
            <a:spLocks/>
          </p:cNvSpPr>
          <p:nvPr/>
        </p:nvSpPr>
        <p:spPr>
          <a:xfrm>
            <a:off x="467544" y="2987824"/>
            <a:ext cx="8229600" cy="3436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AutoNum type="arabicPeriod"/>
            </a:pPr>
            <a:endParaRPr lang="cs-CZ" sz="1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16383" y="2636912"/>
            <a:ext cx="82296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pt-BR" sz="1000" dirty="0" smtClean="0"/>
              <a:t>AUTOR </a:t>
            </a:r>
            <a:r>
              <a:rPr lang="pt-BR" sz="1000" dirty="0"/>
              <a:t>NEUVEDEN. </a:t>
            </a:r>
            <a:r>
              <a:rPr lang="pt-BR" sz="1000" i="1" dirty="0"/>
              <a:t>http://www.bernsky-salasnicky-pes.estranky.cz</a:t>
            </a:r>
            <a:r>
              <a:rPr lang="pt-BR" sz="1000" dirty="0"/>
              <a:t> [online]. [cit. 11.3.2013]. Dostupný na WWW: </a:t>
            </a:r>
            <a:r>
              <a:rPr lang="pt-BR" sz="1000" dirty="0">
                <a:hlinkClick r:id="rId3"/>
              </a:rPr>
              <a:t>http://</a:t>
            </a:r>
            <a:r>
              <a:rPr lang="pt-BR" sz="1000" dirty="0" smtClean="0">
                <a:hlinkClick r:id="rId3"/>
              </a:rPr>
              <a:t>www.bernsky-salasnicky-pes.estranky.cz/img/picture/7/2007_09_05_21_23_08_Bernsky_salasnicky_pes.jpg</a:t>
            </a:r>
            <a:endParaRPr lang="cs-CZ" sz="1000" dirty="0" smtClean="0"/>
          </a:p>
          <a:p>
            <a:r>
              <a:rPr lang="cs-CZ" sz="1000" dirty="0" smtClean="0"/>
              <a:t>2.    Obrázky </a:t>
            </a:r>
            <a:r>
              <a:rPr lang="cs-CZ" sz="1000" dirty="0" smtClean="0"/>
              <a:t>webu www.Office.microsoft.com</a:t>
            </a:r>
          </a:p>
          <a:p>
            <a:r>
              <a:rPr lang="pt-BR" sz="1000" dirty="0" smtClean="0"/>
              <a:t> </a:t>
            </a:r>
            <a:r>
              <a:rPr lang="cs-CZ" sz="1000" dirty="0" smtClean="0"/>
              <a:t>  </a:t>
            </a:r>
          </a:p>
          <a:p>
            <a:r>
              <a:rPr lang="cs-CZ" sz="1000" dirty="0" smtClean="0"/>
              <a:t> </a:t>
            </a:r>
          </a:p>
          <a:p>
            <a:r>
              <a:rPr lang="pt-BR" sz="1000" dirty="0" smtClean="0"/>
              <a:t> </a:t>
            </a:r>
            <a:endParaRPr lang="cs-CZ" sz="1000" dirty="0" smtClean="0"/>
          </a:p>
          <a:p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103139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36104"/>
          </a:xfrm>
        </p:spPr>
        <p:txBody>
          <a:bodyPr>
            <a:noAutofit/>
          </a:bodyPr>
          <a:lstStyle/>
          <a:p>
            <a:pPr algn="l"/>
            <a:r>
              <a:rPr lang="cs-CZ" sz="9600" b="1" dirty="0" smtClean="0">
                <a:solidFill>
                  <a:srgbClr val="FF0000"/>
                </a:solidFill>
              </a:rPr>
              <a:t>Savci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3629000"/>
          </a:xfrm>
        </p:spPr>
        <p:txBody>
          <a:bodyPr/>
          <a:lstStyle/>
          <a:p>
            <a:r>
              <a:rPr lang="cs-CZ" dirty="0" smtClean="0"/>
              <a:t>jsou obratlovci</a:t>
            </a:r>
          </a:p>
          <a:p>
            <a:r>
              <a:rPr lang="cs-CZ" dirty="0" smtClean="0"/>
              <a:t>osídlují téměř celý svět</a:t>
            </a:r>
          </a:p>
          <a:p>
            <a:r>
              <a:rPr lang="cs-CZ" dirty="0" smtClean="0"/>
              <a:t>jejich mláďata sají mateřské mléko</a:t>
            </a:r>
          </a:p>
          <a:p>
            <a:r>
              <a:rPr lang="cs-CZ" dirty="0" smtClean="0"/>
              <a:t>tělo je (až na </a:t>
            </a:r>
            <a:r>
              <a:rPr lang="cs-CZ" dirty="0" err="1" smtClean="0"/>
              <a:t>vyjímky</a:t>
            </a:r>
            <a:r>
              <a:rPr lang="cs-CZ" dirty="0" smtClean="0"/>
              <a:t>) pokryté srstí</a:t>
            </a:r>
          </a:p>
          <a:p>
            <a:r>
              <a:rPr lang="cs-CZ" dirty="0" smtClean="0"/>
              <a:t>jsou teplokrevní</a:t>
            </a:r>
          </a:p>
          <a:p>
            <a:r>
              <a:rPr lang="cs-CZ" dirty="0" smtClean="0"/>
              <a:t>mají nejdokonalejší nervovou soustavu</a:t>
            </a:r>
            <a:endParaRPr lang="cs-CZ" dirty="0"/>
          </a:p>
        </p:txBody>
      </p:sp>
      <p:pic>
        <p:nvPicPr>
          <p:cNvPr id="1027" name="Picture 3" descr="C:\Documents and Settings\Hanzlíková\Local Settings\Temporary Internet Files\Content.IE5\0DIJ016J\MC9004127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04247" y="240214"/>
            <a:ext cx="2119270" cy="2684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Hanzlíková\Local Settings\Temporary Internet Files\Content.IE5\W9QBWTYN\MC9000885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76672"/>
            <a:ext cx="1586484" cy="18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Obraze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853514"/>
            <a:ext cx="2376264" cy="181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Hanzlíková\Local Settings\Temporary Internet Files\Content.IE5\89QN4XUB\MP90032115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763" y="4496544"/>
            <a:ext cx="1684505" cy="236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Hanzlíková\Local Settings\Temporary Internet Files\Content.IE5\GXAJODIR\MC90033922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920" y="4846486"/>
            <a:ext cx="1813882" cy="181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945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0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Doplň text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338437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 smtClean="0"/>
              <a:t>Savci mají uvnitř těla _______, která je složená z ________. Jejich mláďata _____ mateřské _______. Až na </a:t>
            </a:r>
            <a:r>
              <a:rPr lang="cs-CZ" dirty="0" err="1" smtClean="0"/>
              <a:t>vyjímky</a:t>
            </a:r>
            <a:r>
              <a:rPr lang="cs-CZ" dirty="0" smtClean="0"/>
              <a:t> jsou savci___________. Jsou _____________ živočichové. Mají nejvyvinutější ________ soustavu. Najdeme je po celém ______.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5229200"/>
            <a:ext cx="12257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kostru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04048" y="5445224"/>
            <a:ext cx="13939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obratlů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020272" y="6029998"/>
            <a:ext cx="734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sají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053369" y="6029999"/>
            <a:ext cx="11999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mléko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71800" y="5157192"/>
            <a:ext cx="15007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osrstění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779912" y="6106362"/>
            <a:ext cx="20708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teplokrevní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73340" y="5157192"/>
            <a:ext cx="17628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nervovou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2911" y="5995584"/>
            <a:ext cx="1059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světě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Documents and Settings\Hanzlíková\Local Settings\Temporary Internet Files\Content.IE5\89QN4XUB\MC9004404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470" y="4607187"/>
            <a:ext cx="13684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84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61 -0.01202 C 0.03142 -0.01734 0.04114 -0.02173 0.05295 -0.02474 C 0.05503 -0.02613 0.05711 -0.02821 0.05937 -0.0289 C 0.06562 -0.03121 0.07829 -0.03306 0.07829 -0.03283 C 0.08194 -0.03468 0.08593 -0.03514 0.08941 -0.03745 C 0.09809 -0.04324 0.1052 -0.05133 0.11319 -0.0585 C 0.11701 -0.06821 0.12239 -0.0763 0.12604 -0.08601 C 0.13003 -0.09641 0.13194 -0.10798 0.13715 -0.11769 C 0.13993 -0.14774 0.14809 -0.18636 0.13541 -0.21295 C 0.13316 -0.21757 0.12413 -0.23815 0.11961 -0.24254 C 0.11753 -0.24462 0.11562 -0.24717 0.11319 -0.24878 C 0.11024 -0.25063 0.10381 -0.25295 0.10381 -0.25271 C 0.08871 -0.25179 0.07691 -0.25803 0.06875 -0.24254 C 0.07031 -0.21734 0.0677 -0.21711 0.07673 -0.20231 C 0.07795 -0.20023 0.07812 -0.19722 0.07986 -0.19584 C 0.08472 -0.19191 0.09583 -0.18751 0.09583 -0.18728 C 0.17447 -0.18959 0.23888 -0.19329 0.31319 -0.20023 C 0.34253 -0.2067 0.37256 -0.21063 0.40208 -0.21503 C 0.42066 -0.22404 0.44027 -0.22566 0.45937 -0.23191 C 0.48402 -0.24832 0.5125 -0.2689 0.52916 -0.29942 C 0.53854 -0.31653 0.54149 -0.3341 0.54826 -0.35237 C 0.55954 -0.38219 0.56736 -0.41341 0.57517 -0.44532 C 0.5776 -0.46913 0.58194 -0.49387 0.58628 -0.51722 C 0.58576 -0.53641 0.58854 -0.57734 0.57829 -0.59769 C 0.57447 -0.61271 0.56909 -0.61965 0.5625 -0.63144 C 0.56111 -0.63399 0.56093 -0.63745 0.55937 -0.63977 C 0.55538 -0.64578 0.54635 -0.65202 0.54184 -0.65688 C 0.53263 -0.66636 0.54201 -0.66196 0.5276 -0.67167 C 0.52465 -0.67376 0.52118 -0.67399 0.51805 -0.67584 C 0.51527 -0.67745 0.51284 -0.68046 0.51006 -0.68208 C 0.50486 -0.68508 0.49809 -0.68647 0.4927 -0.68855 C 0.48958 -0.68971 0.48316 -0.69271 0.48316 -0.69248 C 0.471 -0.69202 0.45868 -0.69179 0.44652 -0.69063 C 0.43055 -0.68925 0.41701 -0.67815 0.40208 -0.67167 C 0.39895 -0.66728 0.39479 -0.66196 0.39097 -0.65896 C 0.38697 -0.65572 0.37829 -0.6504 0.37829 -0.65017 C 0.37534 -0.64462 0.37256 -0.64046 0.36875 -0.63561 C 0.36822 -0.63352 0.36805 -0.63121 0.36718 -0.62936 C 0.36649 -0.62751 0.36475 -0.62682 0.36406 -0.62497 C 0.35381 -0.59722 0.36666 -0.62381 0.35763 -0.60601 C 0.3618 -0.60069 0.35954 -0.60277 0.36406 -0.59977 " pathEditMode="relative" rAng="0" ptsTypes="ffffffffffffffffffffffffffffffffffffffffA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38" y="-340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 -0.03607 C -0.02049 -0.03862 -0.01406 -0.03769 -0.03004 -0.04463 C -0.03698 -0.05064 -0.04271 -0.05873 -0.04913 -0.06567 C -0.05382 -0.07075 -0.06337 -0.08047 -0.06337 -0.08023 C -0.06441 -0.08324 -0.06511 -0.08648 -0.0665 -0.08902 C -0.06788 -0.09156 -0.07031 -0.09272 -0.07136 -0.09526 C -0.0724 -0.09781 -0.07188 -0.10127 -0.07292 -0.10382 C -0.07396 -0.10636 -0.07622 -0.10775 -0.07761 -0.11006 C -0.08438 -0.12093 -0.07778 -0.11191 -0.08247 -0.12278 C -0.08872 -0.13734 -0.08611 -0.12532 -0.09184 -0.14197 C -0.09722 -0.15746 -0.10226 -0.17318 -0.10781 -0.18844 C -0.11337 -0.2037 -0.11788 -0.22405 -0.12049 -0.24116 C -0.1224 -0.25457 -0.12292 -0.26659 -0.12691 -0.27931 C -0.13143 -0.33156 -0.13229 -0.32625 -0.12847 -0.39561 C -0.12778 -0.4074 -0.11233 -0.42521 -0.10781 -0.43353 C -0.10504 -0.43885 -0.08941 -0.44116 -0.08559 -0.44208 C -0.07257 -0.45041 -0.04271 -0.45041 -0.04271 -0.45018 C -0.02413 -0.44971 -0.00556 -0.45087 0.01284 -0.44833 C 0.03021 -0.44601 0.03368 -0.43353 0.04774 -0.42729 C 0.05833 -0.41665 0.06805 -0.40763 0.07639 -0.39353 C 0.07691 -0.39075 0.07691 -0.38752 0.07795 -0.38497 C 0.07899 -0.38243 0.08194 -0.38151 0.08264 -0.37873 C 0.0842 -0.37203 0.08368 -0.36463 0.0842 -0.35746 C 0.08368 -0.34127 0.08437 -0.32486 0.08264 -0.3089 C 0.08229 -0.30544 0.07934 -0.30336 0.07795 -0.30035 C 0.07396 -0.29179 0.07604 -0.29295 0.07153 -0.28555 C 0.06493 -0.27515 0.04219 -0.25619 0.03194 -0.25388 C 0.02517 -0.25226 0.01823 -0.25249 0.01128 -0.25179 C -0.05382 -0.23492 -0.12153 -0.24509 -0.18716 -0.25596 C -0.20729 -0.26521 -0.2283 -0.26752 -0.24913 -0.27284 C -0.25938 -0.27862 -0.27031 -0.28023 -0.28073 -0.28555 C -0.28959 -0.28995 -0.29531 -0.2948 -0.30469 -0.29827 C -0.32205 -0.31353 -0.34184 -0.32786 -0.36181 -0.33642 C -0.36684 -0.34151 -0.37118 -0.34428 -0.37604 -0.34914 C -0.37917 -0.35214 -0.38559 -0.35746 -0.38559 -0.35723 C -0.39115 -0.36763 -0.39757 -0.37249 -0.40469 -0.38081 C -0.41684 -0.39515 -0.40556 -0.38266 -0.4158 -0.39769 C -0.41979 -0.40347 -0.42847 -0.41457 -0.42847 -0.41434 C -0.43212 -0.42474 -0.43906 -0.43006 -0.44271 -0.44 C -0.44341 -0.44208 -0.44341 -0.4444 -0.44427 -0.44625 C -0.44618 -0.45064 -0.4507 -0.45896 -0.4507 -0.45873 C -0.45504 -0.4763 -0.44896 -0.45503 -0.45538 -0.4696 C -0.45625 -0.47145 -0.45608 -0.47399 -0.45695 -0.47584 C -0.46511 -0.49318 -0.45504 -0.46359 -0.46337 -0.48648 C -0.46875 -0.50127 -0.47066 -0.51792 -0.47604 -0.53295 C -0.47865 -0.55075 -0.48716 -0.56208 -0.49358 -0.57734 " pathEditMode="relative" rAng="0" ptsTypes="fffffffffffffffffffffffffffffffffffffffffffffA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99" y="-270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-0.02081 C -0.0026 -0.06451 0.00209 -0.10936 -0.00521 -0.1519 C -0.01389 -0.203 -0.03021 -0.23144 -0.05278 -0.27237 C -0.06458 -0.29387 -0.07864 -0.31861 -0.09566 -0.33364 C -0.11059 -0.34705 -0.14878 -0.35375 -0.16701 -0.35699 C -0.21284 -0.35491 -0.25434 -0.36023 -0.29722 -0.34474 C -0.29826 -0.34289 -0.29913 -0.34104 -0.30034 -0.33988 C -0.30191 -0.33872 -0.30382 -0.33757 -0.30521 -0.33572 C -0.3085 -0.33133 -0.31198 -0.32393 -0.31475 -0.31884 C -0.31701 -0.29503 -0.32361 -0.26566 -0.31475 -0.24277 C -0.3033 -0.21364 -0.25295 -0.2141 -0.23698 -0.21364 C -0.20243 -0.20901 -0.16927 -0.21364 -0.13541 -0.21988 C -0.12465 -0.22959 -0.13784 -0.21849 -0.121 -0.22635 C -0.11927 -0.22659 -0.11788 -0.22936 -0.11632 -0.23005 C -0.10642 -0.23722 -0.10868 -0.23583 -0.09878 -0.23907 C -0.09149 -0.24346 -0.08541 -0.25109 -0.07812 -0.25549 C -0.07187 -0.25965 -0.0651 -0.26289 -0.0592 -0.2682 C -0.04791 -0.27838 -0.0375 -0.29294 -0.02587 -0.30196 C -0.01354 -0.31167 -0.00052 -0.32624 0.00903 -0.33988 C 0.01528 -0.34913 0.01823 -0.36208 0.02344 -0.37179 C 0.03594 -0.39537 0.02709 -0.37063 0.03611 -0.39075 C 0.04132 -0.40231 0.04323 -0.41549 0.04879 -0.42659 C 0.05486 -0.45156 0.0625 -0.47537 0.06788 -0.50057 C 0.07084 -0.51445 0.06962 -0.52855 0.0757 -0.54081 C 0.07518 -0.57318 0.075 -0.60578 0.07413 -0.63815 C 0.07361 -0.65503 0.06788 -0.67075 0.06459 -0.6867 C 0.05782 -0.71884 0.05313 -0.73225 0.03768 -0.75861 C 0.03125 -0.76948 0.01736 -0.79121 0.00747 -0.79445 C -0.0033 -0.80948 -0.01944 -0.81364 -0.03368 -0.81988 C -0.04375 -0.81919 -0.05382 -0.81942 -0.06389 -0.8178 C -0.07274 -0.81641 -0.08177 -0.80924 -0.09097 -0.80716 C -0.09722 -0.803 -0.1033 -0.79953 -0.10989 -0.79653 C -0.11406 -0.79121 -0.11892 -0.78959 -0.1243 -0.78612 C -0.13003 -0.77826 -0.13715 -0.77179 -0.14166 -0.76277 C -0.14861 -0.7489 -0.15347 -0.73318 -0.1592 -0.71838 C -0.16076 -0.71005 -0.16354 -0.70312 -0.16545 -0.69503 C -0.16441 -0.66751 -0.16979 -0.65433 -0.15764 -0.63815 C -0.13489 -0.64023 -0.13212 -0.63214 -0.13212 -0.65503 " pathEditMode="relative" rAng="0" ptsTypes="fffffffffffffffffffffffffffffffffffffA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88" y="-3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3 -0.02474 C 0.00313 -0.03121 0.00087 -0.03398 -0.00121 -0.04161 C -0.00347 -0.04994 -0.00277 -0.05433 -0.00763 -0.06081 C -0.01232 -0.0793 -0.00989 -0.06844 -0.01388 -0.0904 C -0.01441 -0.09318 -0.01545 -0.09872 -0.01545 -0.09849 C -0.01458 -0.12994 -0.01614 -0.16092 -0.00277 -0.18751 C 0.00105 -0.20346 0.01372 -0.21826 0.02257 -0.22982 C 0.05608 -0.27398 0.10348 -0.27953 0.14792 -0.28485 C 0.17587 -0.28393 0.19931 -0.28948 0.22414 -0.27838 C 0.22796 -0.27352 0.23368 -0.2615 0.23368 -0.26127 C 0.23316 -0.25156 0.23368 -0.24161 0.23212 -0.2319 C 0.22778 -0.20531 0.1698 -0.20693 0.16389 -0.20647 C 0.12952 -0.20716 0.09514 -0.2074 0.06059 -0.20878 C 0.03455 -0.20971 0.00973 -0.21919 -0.01545 -0.22566 C -0.03316 -0.23029 -0.05156 -0.2326 -0.06944 -0.23607 C -0.08645 -0.24393 -0.10416 -0.24809 -0.12204 -0.25318 C -0.12951 -0.25826 -0.13732 -0.26289 -0.14566 -0.26566 C -0.15052 -0.27029 -0.16319 -0.27768 -0.16944 -0.28046 C -0.17916 -0.28924 -0.18819 -0.29595 -0.19809 -0.30381 C -0.20347 -0.31352 -0.20954 -0.32023 -0.21701 -0.32716 C -0.221 -0.33456 -0.22638 -0.33988 -0.23142 -0.34612 C -0.23767 -0.36323 -0.2427 -0.38081 -0.24722 -0.39884 C -0.24843 -0.40901 -0.25 -0.41849 -0.25208 -0.42844 C -0.25468 -0.45757 -0.25468 -0.44901 -0.25208 -0.49202 C -0.25138 -0.50312 -0.246 -0.51214 -0.24253 -0.52161 C -0.24027 -0.52786 -0.24236 -0.52832 -0.23767 -0.53202 C -0.23246 -0.53618 -0.22621 -0.53664 -0.22031 -0.53849 C -0.20555 -0.54335 -0.19079 -0.54936 -0.17586 -0.55329 C -0.17066 -0.55768 -0.16579 -0.55884 -0.15989 -0.56161 C -0.15833 -0.56231 -0.15607 -0.56208 -0.1552 -0.56393 C -0.15451 -0.56531 -0.15625 -0.5667 -0.15677 -0.56809 " pathEditMode="relative" rAng="0" ptsTypes="ffffffffffffffffffffffffffffffA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1" y="-271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73 -0.0037 C 0.04288 -0.01411 0.02951 -0.02243 0.01597 -0.03122 C 0.01163 -0.03723 0.00642 -0.0407 0.00174 -0.04601 C -0.00885 -0.05804 -0.0184 -0.07145 -0.02691 -0.08625 C -0.03733 -0.10428 -0.03177 -0.09549 -0.03802 -0.10729 C -0.03958 -0.11006 -0.04271 -0.11584 -0.04271 -0.11561 C -0.04705 -0.13295 -0.04097 -0.11214 -0.04757 -0.12648 C -0.04844 -0.12833 -0.04844 -0.13064 -0.04913 -0.13272 C -0.05243 -0.14174 -0.05729 -0.1489 -0.06024 -0.15815 C -0.06528 -0.17411 -0.06858 -0.19099 -0.07448 -0.20671 C -0.07552 -0.21226 -0.07656 -0.21804 -0.0776 -0.22359 C -0.07899 -0.23075 -0.08368 -0.23584 -0.08559 -0.24278 C -0.08733 -0.24902 -0.09045 -0.26174 -0.09045 -0.26151 C -0.09392 -0.29064 -0.09774 -0.31954 -0.10156 -0.34844 C -0.1033 -0.36116 -0.10313 -0.37411 -0.10625 -0.38636 C -0.10955 -0.43307 -0.1059 -0.41665 -0.11094 -0.43723 C -0.11024 -0.47307 -0.11337 -0.50983 -0.10781 -0.54497 C -0.10156 -0.58474 -0.08247 -0.62821 -0.06337 -0.65919 C -0.05365 -0.67515 -0.03993 -0.70336 -0.02535 -0.70983 C -0.00608 -0.72925 0.00712 -0.74081 0.03177 -0.7459 C 0.0599 -0.76047 0.08924 -0.7674 0.1191 -0.77318 C 0.1401 -0.77734 0.15972 -0.78382 0.18108 -0.7859 C 0.21007 -0.7933 0.20503 -0.79376 0.24774 -0.78798 C 0.25538 -0.78705 0.2625 -0.78174 0.26996 -0.77966 C 0.27795 -0.77388 0.2875 -0.76994 0.29687 -0.76694 C 0.3092 -0.75584 0.30347 -0.75908 0.3184 -0.75214 C 0.32309 -0.74983 0.32917 -0.74937 0.33351 -0.7459 C 0.34896 -0.73295 0.36632 -0.72301 0.38264 -0.71191 C 0.41059 -0.69295 0.43698 -0.66081 0.45087 -0.62312 C 0.45295 -0.60879 0.45781 -0.59561 0.46042 -0.58081 C 0.4599 -0.55538 0.46024 -0.52994 0.45885 -0.50474 C 0.45764 -0.48208 0.43576 -0.48047 0.42396 -0.47515 C 0.40799 -0.47584 0.39201 -0.47538 0.37621 -0.47723 C 0.37431 -0.47746 0.37326 -0.48047 0.37153 -0.48162 C 0.35764 -0.49156 0.34167 -0.49873 0.32969 -0.5133 C 0.32917 -0.51607 0.3283 -0.51908 0.32708 -0.52162 C 0.32621 -0.52324 0.32396 -0.52416 0.32326 -0.52601 C 0.32292 -0.52786 0.32292 -0.53041 0.3224 -0.53226 C 0.32153 -0.53457 0.32014 -0.53665 0.3184 -0.53873 C 0.31649 -0.55099 0.30972 -0.57318 0.3224 -0.57873 C 0.36979 -0.57711 0.36701 -0.5785 0.39687 -0.57041 C 0.40156 -0.5644 0.4066 -0.5607 0.41285 -0.55769 C 0.41736 -0.55353 0.42083 -0.5489 0.42552 -0.54497 C 0.42951 -0.52902 0.42882 -0.5126 0.43177 -0.49642 C 0.42986 -0.44971 0.43021 -0.47099 0.43021 -0.43284 " pathEditMode="relative" rAng="0" ptsTypes="ffffffffffffffffffffffffffffffffffffffffffffA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71" y="-3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2659 C 0.01216 -0.03121 0.0257 -0.0356 0.03854 -0.04138 C 0.06441 -0.07745 0.08837 -0.11722 0.10521 -0.16162 C 0.10729 -0.17618 0.10868 -0.17618 0.1132 -0.18913 C 0.11459 -0.19352 0.11632 -0.20185 0.11632 -0.20185 C 0.11962 -0.22936 0.12066 -0.23329 0.11632 -0.26959 C 0.11545 -0.27722 0.10747 -0.28231 0.10365 -0.28647 C 0.09584 -0.29503 0.10261 -0.2911 0.0941 -0.29479 C 0.08594 -0.30335 0.08455 -0.30011 0.07674 -0.30543 C 0.06858 -0.31098 0.06163 -0.31537 0.05278 -0.31815 C 0.04097 -0.32878 0.05 -0.32185 0.02275 -0.32878 C 0.00695 -0.33271 -0.00903 -0.33503 -0.025 -0.33711 C -0.10278 -0.33503 -0.07778 -0.34682 -0.11215 -0.3267 C -0.11979 -0.32231 -0.12673 -0.31491 -0.13281 -0.30751 C -0.13611 -0.30335 -0.13923 -0.29896 -0.14236 -0.29479 C -0.14444 -0.29202 -0.14878 -0.28647 -0.14878 -0.28624 C -0.15295 -0.27514 -0.15555 -0.26358 -0.15989 -0.25271 C -0.16475 -0.22011 -0.15972 -0.18127 -0.13281 -0.17248 C -0.11319 -0.15953 -0.08281 -0.16809 -0.06302 -0.1704 C -0.04566 -0.1778 -0.025 -0.18427 -0.00903 -0.19584 C 0.01372 -0.21225 0.03143 -0.23214 0.05122 -0.25271 C 0.06372 -0.27884 0.06788 -0.30358 0.07344 -0.33294 C 0.079 -0.36162 0.08889 -0.39029 0.09254 -0.41965 C 0.09653 -0.45248 0.09427 -0.43676 0.09896 -0.46612 C 0.1 -0.48046 0.10209 -0.49433 0.10209 -0.50844 C 0.10209 -0.54358 0.10035 -0.57896 0.09896 -0.6141 C 0.09827 -0.63144 0.09584 -0.6326 0.08941 -0.64994 C 0.07587 -0.68647 0.05903 -0.70034 0.03229 -0.71352 C 0.03177 -0.71375 0.0217 -0.7193 0.01945 -0.71977 C 0.00886 -0.72185 -0.00034 -0.72254 -0.01059 -0.72624 C -0.02222 -0.72555 -0.03385 -0.72508 -0.04548 -0.72393 C -0.05295 -0.72323 -0.06024 -0.71607 -0.06771 -0.71352 C -0.08159 -0.70404 -0.09479 -0.69456 -0.10746 -0.68185 C -0.11493 -0.67422 -0.11892 -0.66566 -0.12812 -0.66266 C -0.1335 -0.65549 -0.13837 -0.65017 -0.14236 -0.64162 C -0.14896 -0.62751 -0.15208 -0.60925 -0.15503 -0.59306 C -0.15555 -0.57248 -0.15555 -0.55214 -0.15659 -0.53156 C -0.15677 -0.52878 -0.15694 -0.52531 -0.15833 -0.52323 C -0.16076 -0.51953 -0.16406 -0.51584 -0.16771 -0.51468 C -0.17205 -0.51329 -0.18055 -0.51052 -0.18055 -0.51029 C -0.18403 -0.51745 -0.18368 -0.51422 -0.18368 -0.51907 " pathEditMode="relative" rAng="0" ptsTypes="ffffffffffffffffffffffffffffffffffffffffA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-349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 -0.01596 C 0.00226 -0.02127 0.00139 -0.02567 -2.77778E-7 -0.03075 C -0.00208 -0.03769 -0.00625 -0.05179 -0.00625 -0.05156 C -0.00764 -0.06104 -0.00955 -0.07006 -0.01111 -0.07931 C -0.01215 -0.08486 -0.01424 -0.09619 -0.01424 -0.09596 C -0.0184 -0.14174 -0.02083 -0.1889 -0.01267 -0.23376 C -0.01215 -0.24 -0.01215 -0.24648 -0.01111 -0.25272 C -0.00903 -0.26567 -0.00816 -0.26012 -0.00469 -0.2696 C 0.00399 -0.29295 0.01337 -0.31815 0.03021 -0.33295 C 0.03542 -0.33156 0.04097 -0.33156 0.04601 -0.32879 C 0.05434 -0.32416 0.06146 -0.3133 0.06997 -0.30775 C 0.08351 -0.28971 0.09861 -0.27584 0.10486 -0.25064 C 0.10382 -0.23723 0.10347 -0.22359 0.10156 -0.21041 C 0.09965 -0.19607 0.08229 -0.19515 0.07465 -0.19353 C 0.06267 -0.18821 0.07656 -0.19376 0.05087 -0.18937 C 0.01545 -0.18312 -0.01493 -0.18197 -0.05226 -0.18081 C -0.06389 -0.18151 -0.07569 -0.18081 -0.08733 -0.18289 C -0.08889 -0.18312 -0.08924 -0.1859 -0.09045 -0.18729 C -0.10087 -0.19885 -0.10017 -0.20833 -0.10781 -0.21896 C -0.11042 -0.22867 -0.11476 -0.2333 -0.11892 -0.24208 C -0.12674 -0.2585 -0.13333 -0.27191 -0.14288 -0.28648 C -0.14792 -0.29411 -0.15 -0.30243 -0.15556 -0.30983 C -0.16146 -0.32578 -0.16927 -0.33919 -0.17621 -0.35422 C -0.1816 -0.36578 -0.18663 -0.37827 -0.19514 -0.3859 C -0.19844 -0.39931 -0.20677 -0.41018 -0.21267 -0.42174 C -0.21892 -0.43422 -0.22535 -0.44925 -0.23333 -0.45989 C -0.23472 -0.46174 -0.23663 -0.4622 -0.23802 -0.46405 C -0.24271 -0.47029 -0.24653 -0.47815 -0.25226 -0.48324 C -0.25937 -0.48948 -0.26823 -0.49018 -0.27621 -0.49364 C -0.28785 -0.49249 -0.30903 -0.49226 -0.32378 -0.4874 C -0.33368 -0.48416 -0.34236 -0.47792 -0.35226 -0.47468 C -0.36111 -0.46775 -0.36615 -0.46428 -0.37621 -0.46197 C -0.38785 -0.44625 -0.40104 -0.4333 -0.41111 -0.41549 C -0.41163 -0.41272 -0.41163 -0.40948 -0.41267 -0.40694 C -0.41441 -0.40255 -0.41892 -0.39445 -0.41892 -0.39422 C -0.41944 -0.39168 -0.41979 -0.38867 -0.42066 -0.3859 C -0.42153 -0.38289 -0.42309 -0.38035 -0.42378 -0.37734 C -0.42517 -0.37041 -0.42691 -0.3563 -0.42691 -0.35607 C -0.42604 -0.33758 -0.42378 -0.31792 -0.42378 -0.29919 " pathEditMode="relative" rAng="0" ptsTypes="ffffffffffffffffffffffffffffffffffffffA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41" y="-23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-0.0407 C 0.00521 -0.04255 0.00729 -0.03977 0.00729 -0.0511 C 0.01093 -0.54104 0.00434 -0.31353 0.01041 -0.50775 C 0.01111 -0.56694 0.00642 -0.64185 0.02152 -0.7022 C 0.02517 -0.73734 0.02552 -0.77781 0.03732 -0.81018 C 0.03889 -0.82659 0.03941 -0.83908 0.04687 -0.85249 C 0.05069 -0.86752 0.05364 -0.8807 0.05955 -0.89457 C 0.06493 -0.90752 0.06215 -0.91214 0.07396 -0.91584 C 0.0783 -0.9133 0.08576 -0.91006 0.08975 -0.9052 C 0.1059 -0.88601 0.0934 -0.89781 0.10399 -0.88833 C 0.11215 -0.87052 0.12048 -0.85295 0.12621 -0.8333 C 0.13038 -0.80324 0.125 -0.83283 0.13107 -0.81434 C 0.13246 -0.81018 0.1342 -0.80162 0.1342 -0.80139 C 0.13472 -0.79029 0.13455 -0.77896 0.13576 -0.76786 C 0.13611 -0.76463 0.13871 -0.76255 0.13906 -0.75931 C 0.14184 -0.73711 0.13941 -0.71653 0.14687 -0.69596 C 0.15104 -0.65711 0.16389 -0.61781 0.18507 -0.59029 C 0.18646 -0.58844 0.18837 -0.58798 0.18975 -0.58613 C 0.19166 -0.58359 0.19253 -0.57989 0.19462 -0.57757 C 0.20104 -0.57041 0.21284 -0.56046 0.22152 -0.55653 C 0.23316 -0.55122 0.24583 -0.54821 0.25798 -0.5459 C 0.29392 -0.54659 0.33003 -0.54659 0.36597 -0.54798 C 0.37222 -0.54821 0.3835 -0.55653 0.3835 -0.5563 C 0.40173 -0.57457 0.41441 -0.59607 0.42795 -0.61989 C 0.42951 -0.62636 0.43177 -0.63399 0.43264 -0.64093 C 0.43385 -0.64948 0.43576 -0.66636 0.43576 -0.66613 C 0.43472 -0.6874 0.43611 -0.70821 0.42309 -0.72139 C 0.41805 -0.7348 0.41423 -0.73272 0.40573 -0.74035 C 0.39462 -0.73827 0.38333 -0.73757 0.37239 -0.73411 C 0.35659 -0.72902 0.34166 -0.71746 0.32621 -0.71075 C 0.30573 -0.69041 0.33507 -0.71769 0.31198 -0.7022 C 0.31007 -0.70081 0.30902 -0.69781 0.30729 -0.69596 C 0.30087 -0.68879 0.30087 -0.68971 0.29288 -0.68532 C 0.27639 -0.66335 0.25885 -0.64208 0.24218 -0.61989 C 0.22986 -0.60347 0.22361 -0.57966 0.21354 -0.5607 C 0.2118 -0.55098 0.20816 -0.54544 0.20399 -0.53734 C 0.20347 -0.53457 0.2033 -0.53156 0.20243 -0.52902 C 0.20173 -0.52671 0.19982 -0.52509 0.1993 -0.52255 C 0.19392 -0.50012 0.20156 -0.51769 0.19462 -0.50359 C 0.18732 -0.44994 0.18663 -0.43445 0.18663 -0.37249 " pathEditMode="relative" rAng="0" ptsTypes="fffffffffffffffffffffffffffffffffffffffA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10" y="-437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C:\Documents and Settings\Hanzlíková\Local Settings\Temporary Internet Files\Content.IE5\W9QBWTYN\MC9003296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232" y="2829975"/>
            <a:ext cx="1560925" cy="229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98523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Některé skupiny savců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50188" y="918686"/>
            <a:ext cx="156748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hlodavci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10459" y="831272"/>
            <a:ext cx="220368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hmyzožravci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8759" y="2492896"/>
            <a:ext cx="217162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chobotnatci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71999" y="898523"/>
            <a:ext cx="135562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kytovci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56916" y="2291039"/>
            <a:ext cx="1358257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letouni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380379" y="3588795"/>
            <a:ext cx="250158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sudokopytníci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88074" y="3668562"/>
            <a:ext cx="248715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lichokopytníci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3270" y="5129233"/>
            <a:ext cx="139275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primáti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161015" y="5189232"/>
            <a:ext cx="115005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šelmy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031652" y="2720488"/>
            <a:ext cx="1545231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vačnatci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86749" y="6122208"/>
            <a:ext cx="1562287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err="1" smtClean="0"/>
              <a:t>zajícovci</a:t>
            </a:r>
            <a:endParaRPr lang="cs-CZ" sz="3200" dirty="0"/>
          </a:p>
        </p:txBody>
      </p:sp>
      <p:pic>
        <p:nvPicPr>
          <p:cNvPr id="3074" name="Picture 2" descr="C:\Documents and Settings\Hanzlíková\Local Settings\Temporary Internet Files\Content.IE5\GXAJODIR\MC9003294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400" y="4978967"/>
            <a:ext cx="1038131" cy="179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Hanzlíková\Local Settings\Temporary Internet Files\Content.IE5\W9QBWTYN\MC9000340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2496" y="3610222"/>
            <a:ext cx="1053083" cy="942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Hanzlíková\Local Settings\Temporary Internet Files\Content.IE5\GXAJODIR\MC9000529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71505" y="4041042"/>
            <a:ext cx="1195739" cy="1236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Hanzlíková\Local Settings\Temporary Internet Files\Content.IE5\89QN4XUB\MC90032953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353" y="4142767"/>
            <a:ext cx="1245078" cy="1004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cuments and Settings\Hanzlíková\Local Settings\Temporary Internet Files\Content.IE5\W9QBWTYN\MC90033029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895" y="2361183"/>
            <a:ext cx="1492526" cy="1119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Documents and Settings\Hanzlíková\Local Settings\Temporary Internet Files\Content.IE5\GXAJODIR\MC90033028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056916" y="4005951"/>
            <a:ext cx="1130989" cy="73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Documents and Settings\Hanzlíková\Local Settings\Temporary Internet Files\Content.IE5\W9QBWTYN\MC90032947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163" y="2642246"/>
            <a:ext cx="1306492" cy="74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Documents and Settings\Hanzlíková\Local Settings\Temporary Internet Files\Content.IE5\89QN4XUB\MC90032968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9" y="5587901"/>
            <a:ext cx="1317470" cy="1119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Documents and Settings\Hanzlíková\Local Settings\Temporary Internet Files\Content.IE5\0DIJ016J\MC900329485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969" y="940101"/>
            <a:ext cx="1548695" cy="112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Documents and Settings\Hanzlíková\Local Settings\Temporary Internet Files\Content.IE5\W9QBWTYN\MC900329658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064" y="1631286"/>
            <a:ext cx="1133440" cy="53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Documents and Settings\Hanzlíková\Local Settings\Temporary Internet Files\Content.IE5\0DIJ016J\MC900329518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509308"/>
            <a:ext cx="1575516" cy="1121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C:\Documents and Settings\Hanzlíková\Local Settings\Temporary Internet Files\Content.IE5\W9QBWTYN\MC900329567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692" y="2905508"/>
            <a:ext cx="1921174" cy="1374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C:\Documents and Settings\Hanzlíková\Local Settings\Temporary Internet Files\Content.IE5\89QN4XUB\MC900330293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126" y="1328794"/>
            <a:ext cx="1794095" cy="694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:\Documents and Settings\Hanzlíková\Local Settings\Temporary Internet Files\Content.IE5\0DIJ016J\MC900329507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6998" y="1278072"/>
            <a:ext cx="1181293" cy="89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Documents and Settings\Hanzlíková\Local Settings\Temporary Internet Files\Content.IE5\W9QBWTYN\MC900329523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749" y="1326522"/>
            <a:ext cx="1194260" cy="896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C:\Documents and Settings\Hanzlíková\Local Settings\Temporary Internet Files\Content.IE5\GXAJODIR\MC900330231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961" y="5164474"/>
            <a:ext cx="1116021" cy="1483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C:\Documents and Settings\Hanzlíková\Local Settings\Temporary Internet Files\Content.IE5\W9QBWTYN\MC900330281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825873" y="5383897"/>
            <a:ext cx="1366886" cy="987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Documents and Settings\Hanzlíková\Local Settings\Temporary Internet Files\Content.IE5\W9QBWTYN\MC900329587[1].wmf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991" y="3872672"/>
            <a:ext cx="1194870" cy="160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23" descr="C:\Documents and Settings\Hanzlíková\Local Settings\Temporary Internet Files\Content.IE5\W9QBWTYN\MC900329568[1]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393" y="5737600"/>
            <a:ext cx="880100" cy="1006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5342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00"/>
                            </p:stCondLst>
                            <p:childTnLst>
                              <p:par>
                                <p:cTn id="1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00"/>
                            </p:stCondLst>
                            <p:childTnLst>
                              <p:par>
                                <p:cTn id="1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000"/>
                            </p:stCondLst>
                            <p:childTnLst>
                              <p:par>
                                <p:cTn id="1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7958680"/>
              </p:ext>
            </p:extLst>
          </p:nvPr>
        </p:nvGraphicFramePr>
        <p:xfrm>
          <a:off x="251520" y="-243408"/>
          <a:ext cx="5256584" cy="93282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Acrobat Document" r:id="rId3" imgW="5667113" imgH="8019898" progId="AcroExch.Document.7">
                  <p:embed/>
                </p:oleObj>
              </mc:Choice>
              <mc:Fallback>
                <p:oleObj name="Acrobat Document" r:id="rId3" imgW="5667113" imgH="8019898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520" y="-243408"/>
                        <a:ext cx="5256584" cy="93282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9414810"/>
              </p:ext>
            </p:extLst>
          </p:nvPr>
        </p:nvGraphicFramePr>
        <p:xfrm>
          <a:off x="4572000" y="-387424"/>
          <a:ext cx="9470661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Acrobat Document" r:id="rId5" imgW="8019898" imgH="5667113" progId="AcroExch.Document.7">
                  <p:embed/>
                </p:oleObj>
              </mc:Choice>
              <mc:Fallback>
                <p:oleObj name="Acrobat Document" r:id="rId5" imgW="8019898" imgH="5667113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72000" y="-387424"/>
                        <a:ext cx="9470661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8104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9098087"/>
              </p:ext>
            </p:extLst>
          </p:nvPr>
        </p:nvGraphicFramePr>
        <p:xfrm>
          <a:off x="107504" y="0"/>
          <a:ext cx="6211454" cy="87901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Acrobat Document" r:id="rId4" imgW="5667113" imgH="8019898" progId="AcroExch.Document.7">
                  <p:embed/>
                </p:oleObj>
              </mc:Choice>
              <mc:Fallback>
                <p:oleObj name="Acrobat Document" r:id="rId4" imgW="5667113" imgH="8019898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7504" y="0"/>
                        <a:ext cx="6211454" cy="87901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0" name="Picture 2" descr="C:\Documents and Settings\Hanzlíková\Local Settings\Temporary Internet Files\Content.IE5\W9QBWTYN\MC9004343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482531"/>
            <a:ext cx="1809750" cy="183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5531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3682</TotalTime>
  <Words>223</Words>
  <Application>Microsoft Office PowerPoint</Application>
  <PresentationFormat>Předvádění na obrazovce (4:3)</PresentationFormat>
  <Paragraphs>53</Paragraphs>
  <Slides>7</Slides>
  <Notes>2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Adobe Acrobat Document</vt:lpstr>
      <vt:lpstr>Prezentace aplikace PowerPoint</vt:lpstr>
      <vt:lpstr>Anotace : </vt:lpstr>
      <vt:lpstr>Savci</vt:lpstr>
      <vt:lpstr>Doplň text</vt:lpstr>
      <vt:lpstr>Některé skupiny savců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Marie</dc:creator>
  <cp:lastModifiedBy>Hanzlíková</cp:lastModifiedBy>
  <cp:revision>262</cp:revision>
  <dcterms:created xsi:type="dcterms:W3CDTF">2013-02-10T09:33:26Z</dcterms:created>
  <dcterms:modified xsi:type="dcterms:W3CDTF">2013-03-11T20:18:36Z</dcterms:modified>
</cp:coreProperties>
</file>