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61" r:id="rId2"/>
    <p:sldId id="260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91A98B9-03BB-4D41-9D72-23A127C4FD43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C0AED3-D1DD-4A80-9BE8-C01B5F47105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11" name="Rectangle 6"/>
          <p:cNvSpPr>
            <a:spLocks noChangeArrowheads="1"/>
          </p:cNvSpPr>
          <p:nvPr/>
        </p:nvSpPr>
        <p:spPr bwMode="auto">
          <a:xfrm>
            <a:off x="3175446" y="1409462"/>
            <a:ext cx="298043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/>
              <a:t>01 </a:t>
            </a:r>
            <a:r>
              <a:rPr lang="cs-CZ" b="1" dirty="0" smtClean="0"/>
              <a:t>Magnety </a:t>
            </a:r>
            <a:r>
              <a:rPr lang="cs-CZ" b="1" smtClean="0"/>
              <a:t>- opakování</a:t>
            </a:r>
            <a:endParaRPr lang="cs-CZ" dirty="0"/>
          </a:p>
          <a:p>
            <a:pPr algn="ctr"/>
            <a:r>
              <a:rPr lang="cs-CZ" sz="2400" b="1" dirty="0"/>
              <a:t>VY_32_INOVACE_01</a:t>
            </a:r>
          </a:p>
        </p:txBody>
      </p:sp>
      <p:sp>
        <p:nvSpPr>
          <p:cNvPr id="12" name="Text Box 7"/>
          <p:cNvSpPr txBox="1">
            <a:spLocks noChangeArrowheads="1"/>
          </p:cNvSpPr>
          <p:nvPr/>
        </p:nvSpPr>
        <p:spPr bwMode="auto">
          <a:xfrm>
            <a:off x="276299" y="2569731"/>
            <a:ext cx="806450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>autor:</a:t>
            </a:r>
            <a:r>
              <a:rPr lang="cs-CZ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Miroslava Mahdalová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H 1 - 01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Fyzika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Opakování základních pojmů – osvojení a prohloubení učiva.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45825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305800" cy="1143000"/>
          </a:xfrm>
        </p:spPr>
        <p:txBody>
          <a:bodyPr/>
          <a:lstStyle/>
          <a:p>
            <a:r>
              <a:rPr lang="cs-CZ" dirty="0" smtClean="0"/>
              <a:t>MAGNETY - OPAKOVÁNÍ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888587"/>
          <a:ext cx="6095999" cy="3080826"/>
        </p:xfrm>
        <a:graphic>
          <a:graphicData uri="http://schemas.openxmlformats.org/drawingml/2006/table">
            <a:tbl>
              <a:tblPr/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9" name="Picture 5" descr="C:\Users\MadamA\AppData\Local\Microsoft\Windows\Temporary Internet Files\Content.IE5\XE1DGI0T\MC9003107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365104"/>
            <a:ext cx="1659636" cy="192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/>
          <a:lstStyle/>
          <a:p>
            <a:r>
              <a:rPr lang="cs-CZ" dirty="0" smtClean="0"/>
              <a:t>MAGNETY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2453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PŘÍSTROJ K URČOVÁNÍ SVĚTOVÝCH STRAN</a:t>
            </a:r>
          </a:p>
          <a:p>
            <a:pPr marL="514350" indent="-514350">
              <a:buAutoNum type="arabicPeriod"/>
            </a:pPr>
            <a:r>
              <a:rPr lang="cs-CZ" dirty="0" smtClean="0"/>
              <a:t>MAGNET OTÁČIVÝ KOLEM SVISLÉ OSY</a:t>
            </a:r>
          </a:p>
          <a:p>
            <a:pPr marL="514350" indent="-514350">
              <a:buAutoNum type="arabicPeriod"/>
            </a:pPr>
            <a:r>
              <a:rPr lang="cs-CZ" dirty="0" smtClean="0"/>
              <a:t>NEROST S MAGNETICKÝMI VLASTNOSTMI</a:t>
            </a:r>
          </a:p>
          <a:p>
            <a:pPr marL="514350" indent="-514350">
              <a:buAutoNum type="arabicPeriod"/>
            </a:pPr>
            <a:r>
              <a:rPr lang="cs-CZ" dirty="0" smtClean="0"/>
              <a:t>SEVERNÍ MAGNETIKÝ PÓL</a:t>
            </a:r>
          </a:p>
          <a:p>
            <a:pPr marL="514350" indent="-514350">
              <a:buAutoNum type="arabicPeriod"/>
            </a:pPr>
            <a:r>
              <a:rPr lang="cs-CZ" dirty="0" smtClean="0"/>
              <a:t>LÁTKY S FEROMAGNETICKÝMI VLASTNOSTMI</a:t>
            </a:r>
          </a:p>
          <a:p>
            <a:pPr marL="514350" indent="-514350">
              <a:buAutoNum type="arabicPeriod"/>
            </a:pPr>
            <a:r>
              <a:rPr lang="cs-CZ" dirty="0" smtClean="0"/>
              <a:t>ZÁPORNÁ ČÁSTICE V ATOMU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15370" name="Picture 10" descr="C:\Users\MadamA\AppData\Local\Microsoft\Windows\Temporary Internet Files\Content.IE5\XE1DGI0T\MC9003107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6228184" y="4509120"/>
            <a:ext cx="1659636" cy="192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305800" cy="1143000"/>
          </a:xfrm>
        </p:spPr>
        <p:txBody>
          <a:bodyPr/>
          <a:lstStyle/>
          <a:p>
            <a:r>
              <a:rPr lang="cs-CZ" dirty="0" smtClean="0"/>
              <a:t>MAGNETY - ŘEŠENÍ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888587"/>
          <a:ext cx="6095999" cy="3080826"/>
        </p:xfrm>
        <a:graphic>
          <a:graphicData uri="http://schemas.openxmlformats.org/drawingml/2006/table">
            <a:tbl>
              <a:tblPr/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47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7034" marR="7034" marT="703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7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7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034" marR="7034" marT="703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9" name="Picture 5" descr="C:\Users\MadamA\AppData\Local\Microsoft\Windows\Temporary Internet Files\Content.IE5\XE1DGI0T\MC9003107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365104"/>
            <a:ext cx="1659636" cy="192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Text: vlastní výklad autora</a:t>
            </a:r>
          </a:p>
          <a:p>
            <a:pPr>
              <a:buNone/>
            </a:pPr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</TotalTime>
  <Words>118</Words>
  <Application>Microsoft Office PowerPoint</Application>
  <PresentationFormat>Předvádění na obrazovce (4:3)</PresentationFormat>
  <Paragraphs>74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MAGNETY - OPAKOVÁNÍ</vt:lpstr>
      <vt:lpstr>MAGNETY - OPAKOVÁNÍ</vt:lpstr>
      <vt:lpstr>MAGNETY - ŘEŠENÍ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MAGNETY - OPAKOVÁNÍ</dc:title>
  <dc:creator>MadamA</dc:creator>
  <cp:lastModifiedBy>Mahdalová</cp:lastModifiedBy>
  <cp:revision>10</cp:revision>
  <dcterms:created xsi:type="dcterms:W3CDTF">2012-04-29T16:34:28Z</dcterms:created>
  <dcterms:modified xsi:type="dcterms:W3CDTF">2012-05-17T11:32:43Z</dcterms:modified>
</cp:coreProperties>
</file>