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2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E5E4A02-B5DB-4560-99BE-36085830662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8C8AF09-8DD2-4CBB-9330-5AFE68D9C1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917908" y="1409462"/>
            <a:ext cx="3495509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02 Účinky elektrického proudu</a:t>
            </a:r>
            <a:endParaRPr lang="cs-CZ" dirty="0"/>
          </a:p>
          <a:p>
            <a:pPr algn="ctr"/>
            <a:r>
              <a:rPr lang="cs-CZ" sz="2400" b="1" dirty="0" smtClean="0"/>
              <a:t>VY_32_INOVACE_02</a:t>
            </a:r>
            <a:endParaRPr lang="cs-CZ" sz="2400" b="1" dirty="0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1475655" y="3140968"/>
            <a:ext cx="7273057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Mgr.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Mahdalová Miroslava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H 1 - 02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Fyzika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Výklad nového učiva, prohloubení znalostí získaných v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ostatních 		přírodovědných předmětech.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296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ÚČINKY ELEKTRICKÉHO PROUDU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Bez elektrické energie se neobejdou domácnosti, nemocnice, továrny, nádraží, letiště, banky, školy…….</a:t>
            </a:r>
          </a:p>
          <a:p>
            <a:pPr>
              <a:buFontTx/>
              <a:buChar char="-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mahdalova\AppData\Local\Microsoft\Windows\Temporary Internet Files\Content.IE5\L1GGK316\MP9004022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80627"/>
            <a:ext cx="3888432" cy="195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hdalova\AppData\Local\Microsoft\Windows\Temporary Internet Files\Content.IE5\RGYL1OS2\MP9001851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57872"/>
            <a:ext cx="3168352" cy="2069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hdalova\AppData\Local\Microsoft\Windows\Temporary Internet Files\Content.IE5\2LNJ0ANR\MP9004027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76589"/>
            <a:ext cx="2376264" cy="356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551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ÚČINKY ELEKTRICKÉHO PROUDU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7890080" cy="4907632"/>
          </a:xfrm>
        </p:spPr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Účinky elektrického proudu dělíme na: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Pohybové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elektromotory </a:t>
            </a:r>
            <a:r>
              <a:rPr lang="cs-CZ" sz="24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pohon strojů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zařízení</a:t>
            </a:r>
            <a:r>
              <a:rPr lang="cs-CZ" sz="2400" dirty="0" smtClean="0">
                <a:latin typeface="Lucida Console"/>
                <a:cs typeface="Arial" pitchFamily="34" charset="0"/>
              </a:rPr>
              <a:t> 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Tepelné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prochází-li vodičem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el.proud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volné elektrony narážejí do atomů vodiče </a:t>
            </a:r>
            <a:r>
              <a:rPr lang="cs-CZ" sz="2400" dirty="0" smtClean="0">
                <a:latin typeface="Lucida Console"/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vodič se zahřívá </a:t>
            </a:r>
            <a:endParaRPr lang="cs-CZ" sz="2400" dirty="0" smtClean="0">
              <a:latin typeface="Lucida Console"/>
              <a:cs typeface="Arial" pitchFamily="34" charset="0"/>
            </a:endParaRPr>
          </a:p>
          <a:p>
            <a:pPr marL="539496" indent="-457200">
              <a:buFont typeface="+mj-lt"/>
              <a:buAutoNum type="arabicParenR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Světelné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při intenzivním zahřátí vodiče průchodem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vodič rozžhaví</a:t>
            </a:r>
            <a:r>
              <a:rPr lang="cs-CZ" sz="2400" dirty="0" smtClean="0">
                <a:latin typeface="Lucida Console"/>
                <a:cs typeface="Arial" pitchFamily="34" charset="0"/>
              </a:rPr>
              <a:t> 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světlo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Chemické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 průchodem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dochází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ke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změně látek </a:t>
            </a:r>
            <a:r>
              <a:rPr lang="cs-CZ" dirty="0" smtClean="0">
                <a:latin typeface="Lucida Console"/>
                <a:cs typeface="Arial" pitchFamily="34" charset="0"/>
              </a:rPr>
              <a:t>→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elektrolýza</a:t>
            </a:r>
          </a:p>
          <a:p>
            <a:pPr marL="82296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Těchto účinků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využívají zařízení, která nazýváme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elektrické spotřebiče.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166316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Text: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 marL="82296" lvl="2" indent="0">
              <a:spcBef>
                <a:spcPts val="600"/>
              </a:spcBef>
              <a:buClr>
                <a:schemeClr val="accent1"/>
              </a:buClr>
              <a:buSzPct val="80000"/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Ilustrace</a:t>
            </a:r>
            <a:r>
              <a:rPr lang="cs-CZ" sz="1600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OBRÁZKY,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Clipart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www.office.microsoft.com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[online]. [cit. 24.5.2012]. Dostupný na WWW: &lt;www.office.microsoft.com&gt;.</a:t>
            </a:r>
            <a:endParaRPr lang="cs-CZ" sz="1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82296" lvl="2" indent="0">
              <a:spcBef>
                <a:spcPts val="600"/>
              </a:spcBef>
              <a:buClr>
                <a:schemeClr val="accent1"/>
              </a:buClr>
              <a:buSzPct val="80000"/>
              <a:buNone/>
            </a:pPr>
            <a:endParaRPr lang="cs-CZ" dirty="0"/>
          </a:p>
          <a:p>
            <a:pPr marL="82296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705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174</TotalTime>
  <Words>125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Slunovrat</vt:lpstr>
      <vt:lpstr>Snímek 1</vt:lpstr>
      <vt:lpstr>ÚČINKY ELEKTRICKÉHO PROUDU</vt:lpstr>
      <vt:lpstr>ÚČINKY ELEKTRICKÉHO PROUDU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15</cp:revision>
  <dcterms:created xsi:type="dcterms:W3CDTF">2012-05-24T11:08:07Z</dcterms:created>
  <dcterms:modified xsi:type="dcterms:W3CDTF">2013-03-11T20:30:10Z</dcterms:modified>
</cp:coreProperties>
</file>