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9" r:id="rId2"/>
    <p:sldId id="262" r:id="rId3"/>
    <p:sldId id="260" r:id="rId4"/>
    <p:sldId id="261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533CB096-6E1E-4E6A-B491-B77C1F3FA34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959F741F-E198-4D5E-80DB-20E435536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ChangeArrowheads="1"/>
          </p:cNvSpPr>
          <p:nvPr/>
        </p:nvSpPr>
        <p:spPr bwMode="auto">
          <a:xfrm>
            <a:off x="3135245" y="1409462"/>
            <a:ext cx="3060838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04 Elektrický obvod – schéma.</a:t>
            </a:r>
            <a:endParaRPr lang="cs-CZ" dirty="0"/>
          </a:p>
          <a:p>
            <a:pPr algn="ctr"/>
            <a:r>
              <a:rPr lang="cs-CZ" sz="2400" b="1" dirty="0" smtClean="0"/>
              <a:t>VY_32_INOVACE_04</a:t>
            </a:r>
            <a:endParaRPr lang="cs-CZ" sz="2400" b="1" dirty="0"/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1331641" y="2492896"/>
            <a:ext cx="7417072" cy="192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Mgr.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Mahdalová Miroslava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H 1 - 04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6.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Fyzika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hangingPunct="0">
              <a:spcAft>
                <a:spcPts val="0"/>
              </a:spcAft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kern="50" dirty="0" smtClean="0">
                <a:effectLst/>
              </a:rPr>
              <a:t>Seznámení se součástkami, které  tvoří elektrický obvod, schematické 		značky. Nákres jednoduchého elektrického obvodu pomocí schematických 		značek, různé způsoby zapojení.</a:t>
            </a:r>
            <a:endParaRPr lang="cs-CZ" sz="1200" kern="50" dirty="0">
              <a:effectLst/>
              <a:latin typeface="Times New Roman"/>
              <a:ea typeface="Times New Roman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270387"/>
            <a:ext cx="6529659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15696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ELEKTRICKÝ OBVOD – SCHÉMA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ELEKTRICKÝ OBVOD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vodivé propojení zdroje elektrického napětí 			   se spotřebičem.</a:t>
            </a: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776736"/>
            <a:ext cx="4248472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27842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ELEKTRICKÝ OBVOD – SCHÉMA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54363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Jednoduchý elektrický obvod obvykle tvoří tyto součástky:</a:t>
            </a:r>
          </a:p>
          <a:p>
            <a:pPr marL="0" indent="0">
              <a:buNone/>
            </a:pPr>
            <a:endParaRPr lang="cs-CZ" sz="2000" u="sng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Zdroj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el.napětí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el.článek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baterie </a:t>
            </a:r>
          </a:p>
          <a:p>
            <a:pPr>
              <a:buFont typeface="Wingdings" pitchFamily="2" charset="2"/>
              <a:buChar char="§"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Spotřebič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žárovka	</a:t>
            </a:r>
          </a:p>
          <a:p>
            <a:pPr>
              <a:buFont typeface="Wingdings" pitchFamily="2" charset="2"/>
              <a:buChar char="§"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Spínač	</a:t>
            </a:r>
          </a:p>
          <a:p>
            <a:pPr marL="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Vodiče</a:t>
            </a:r>
          </a:p>
          <a:p>
            <a:pPr marL="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28507" y="5445224"/>
            <a:ext cx="1301411" cy="470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44170" y="2146935"/>
            <a:ext cx="1536964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2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62066" y="3282742"/>
            <a:ext cx="1285875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3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49235" y="4437112"/>
            <a:ext cx="1459954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2146935"/>
            <a:ext cx="182118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92839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ELEKTRICKÝ OBVOD – SCHÉMA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52774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Zjednodušený nákres vodivého zapojení všech elektrických součástek nazýváme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schéma elektrického obvodu.</a:t>
            </a:r>
          </a:p>
          <a:p>
            <a:pPr marL="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Vyjmenuj součástky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tomto schématu: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baterie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el.článků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(3 ks), otevřený spínač, žárovka, vodiče(3 ks).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715491"/>
            <a:ext cx="3528392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95536" y="6093296"/>
            <a:ext cx="727280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6112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Text: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Vlastní výklad autora</a:t>
            </a:r>
          </a:p>
          <a:p>
            <a:pPr marL="342900" indent="-342900">
              <a:buAutoNum type="arabicPeriod"/>
            </a:pPr>
            <a:r>
              <a:rPr lang="cs-CZ" sz="1600" dirty="0"/>
              <a:t>RAUNER, Karel a kol. </a:t>
            </a:r>
            <a:r>
              <a:rPr lang="cs-CZ" sz="1600" i="1" dirty="0"/>
              <a:t>Fyzika 6</a:t>
            </a:r>
            <a:r>
              <a:rPr lang="cs-CZ" sz="1600" dirty="0"/>
              <a:t>. </a:t>
            </a:r>
            <a:r>
              <a:rPr lang="cs-CZ" sz="1600" dirty="0" err="1"/>
              <a:t>Plzeń</a:t>
            </a:r>
            <a:r>
              <a:rPr lang="cs-CZ" sz="1600" dirty="0"/>
              <a:t>: Fraus, 2004, ISBN 80-7238-210-1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dirty="0" smtClean="0"/>
              <a:t>Ilustrace: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KOLÁŘOVÁ, Růžena; BOHUNĚK, Jiří. </a:t>
            </a:r>
            <a:r>
              <a:rPr lang="cs-CZ" sz="1600" i="1" dirty="0" smtClean="0"/>
              <a:t>Fyzika 6</a:t>
            </a:r>
            <a:r>
              <a:rPr lang="cs-CZ" sz="1600" dirty="0" smtClean="0"/>
              <a:t>. Praha: Prometheus, 1998, ISBN 80-7196-121-3</a:t>
            </a:r>
            <a:r>
              <a:rPr lang="cs-CZ" dirty="0" smtClean="0"/>
              <a:t>. </a:t>
            </a:r>
          </a:p>
          <a:p>
            <a:pPr marL="457200" indent="-457200">
              <a:buAutoNum type="arabicPeriod"/>
            </a:pPr>
            <a:r>
              <a:rPr lang="cs-CZ" sz="1600" dirty="0"/>
              <a:t>KOLÁŘOVÁ, Růžena; BOHUNĚK, Jiří. </a:t>
            </a:r>
            <a:r>
              <a:rPr lang="cs-CZ" sz="1600" i="1" dirty="0"/>
              <a:t>Fyzika 8</a:t>
            </a:r>
            <a:r>
              <a:rPr lang="cs-CZ" sz="1600" dirty="0"/>
              <a:t>. Praha: Prometheus, 2005, ISBN 80-7196-149-3</a:t>
            </a:r>
            <a:r>
              <a:rPr lang="cs-CZ" dirty="0"/>
              <a:t>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609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62</TotalTime>
  <Words>145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Přehlednost</vt:lpstr>
      <vt:lpstr>Snímek 1</vt:lpstr>
      <vt:lpstr>ELEKTRICKÝ OBVOD – SCHÉMA</vt:lpstr>
      <vt:lpstr>ELEKTRICKÝ OBVOD – SCHÉMA</vt:lpstr>
      <vt:lpstr>ELEKTRICKÝ OBVOD – SCHÉMA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9</cp:revision>
  <dcterms:created xsi:type="dcterms:W3CDTF">2012-06-04T19:08:47Z</dcterms:created>
  <dcterms:modified xsi:type="dcterms:W3CDTF">2013-03-11T20:32:22Z</dcterms:modified>
</cp:coreProperties>
</file>