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61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E42D50F-D895-4C0C-9A9D-5CAB7151327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4FF4542-284A-4200-BE68-2F4A6A20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906206" y="1409462"/>
            <a:ext cx="351891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05 SLOŽITĚJŠÍ ELEKTRICKÉ OBVODY</a:t>
            </a:r>
            <a:endParaRPr lang="cs-CZ" dirty="0"/>
          </a:p>
          <a:p>
            <a:pPr algn="ctr"/>
            <a:r>
              <a:rPr lang="cs-CZ" sz="2400" b="1" dirty="0" smtClean="0"/>
              <a:t>VY_32_INOVACE_05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H1 - 05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sériové a paralelní zapojení elektrických spotřebičů. 		       Zapojení jednotlivých obvodů. Objasnění vedení elektrického proudu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	       složitějších elektrických obvodech.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8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ZAPOJENÍ ZA SEBOU - SÉRIOVĚ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890080" cy="5123656"/>
          </a:xfrm>
        </p:spPr>
        <p:txBody>
          <a:bodyPr>
            <a:normAutofit/>
          </a:bodyPr>
          <a:lstStyle/>
          <a:p>
            <a:pPr marL="457200" lvl="0" indent="-457200">
              <a:buFont typeface="Wingdings 2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Spotřebiče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žárovky) zapojené v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za sebou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sériově</a:t>
            </a:r>
          </a:p>
          <a:p>
            <a:pPr marL="0" indent="0" algn="ctr">
              <a:buNone/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NEROZVĚTVENÝ ELEKTRICKÝ OBVOD </a:t>
            </a:r>
          </a:p>
          <a:p>
            <a:pPr marL="0" lvl="0" indent="0"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7381052" cy="3541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9496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498080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ZAPOJENÍ ZA SEBOU - SÉRIOVĚ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7818072" cy="497964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 zapojení spotřebičů za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sebou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sériově) prochází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obvodem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pouze,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je-li sepnut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spínače).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lvl="0">
              <a:buFont typeface="Wingdings" pitchFamily="2" charset="2"/>
              <a:buChar char="§"/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všemi spotřebiči protéká stejný el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proud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24944"/>
            <a:ext cx="676875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510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ZAPOJENÍ VEDLE SEBE - PARALELNĚ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890080" cy="5051648"/>
          </a:xfrm>
        </p:spPr>
        <p:txBody>
          <a:bodyPr>
            <a:normAutofit/>
          </a:bodyPr>
          <a:lstStyle/>
          <a:p>
            <a:pPr marL="457200" lvl="0" indent="-457200">
              <a:buFont typeface="Wingdings 2"/>
              <a:buAutoNum type="arabicPeriod"/>
            </a:pPr>
            <a:r>
              <a:rPr lang="cs-CZ" sz="1900" dirty="0">
                <a:latin typeface="Arial" pitchFamily="34" charset="0"/>
                <a:cs typeface="Arial" pitchFamily="34" charset="0"/>
              </a:rPr>
              <a:t>Spotřebiče(žárovky) zapojené v el</a:t>
            </a:r>
            <a:r>
              <a:rPr lang="cs-CZ" sz="19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1900" b="1" dirty="0" smtClean="0">
                <a:latin typeface="Arial" pitchFamily="34" charset="0"/>
                <a:cs typeface="Arial" pitchFamily="34" charset="0"/>
              </a:rPr>
              <a:t>vedle sebe </a:t>
            </a:r>
            <a:r>
              <a:rPr lang="cs-CZ" sz="1900" i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900" b="1" dirty="0" smtClean="0">
                <a:latin typeface="Arial" pitchFamily="34" charset="0"/>
                <a:cs typeface="Arial" pitchFamily="34" charset="0"/>
              </a:rPr>
              <a:t>paralelně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ROZVĚTVENÝ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ELEKTRICKÝ OBVOD 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08320"/>
            <a:ext cx="7213539" cy="3540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34042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ZAPOJENÍ VEDLE SEBE - PARALELNĚ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/>
          <a:lstStyle/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Při zapojení spotřebičů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vedle sebe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 paralelně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prochází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pouze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tou částí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je vodivě propojena - je-li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sepnut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(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spínače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lvl="0">
              <a:buFont typeface="Wingdings" pitchFamily="2" charset="2"/>
              <a:buChar char="§"/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všech spotřebičích je stejné 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el.napětí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A, B – uzly (vodivé propojení)</a:t>
            </a: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uzlech se el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větví (rozděluje)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1119" y="3789040"/>
            <a:ext cx="4575503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72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ZAPOJENÍ VEDLE SEBE - PARALELNĚ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Podle předchozího tvrzení zakresli různé polohy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spínače               v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rozvětveném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ovládání spotřebičů v obvodu.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62238"/>
            <a:ext cx="4557350" cy="2854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045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Text:</a:t>
            </a:r>
          </a:p>
          <a:p>
            <a:pPr marL="342900" indent="-342900"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 marL="342900" indent="-342900"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RAUNER, Karel a kol.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Plzeń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: Fraus, 2004, ISBN 80-7238-210-1</a:t>
            </a:r>
          </a:p>
          <a:p>
            <a:pPr marL="0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342900" indent="-342900"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KOLÁŘOVÁ, Růžena; BOHUNĚK, Jiří.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Praha: Prometheus, 1998, ISBN 80-7196-121-3.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 2"/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KOLÁŘOVÁ, Růžena; BOHUNĚK, Jiří.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Fyzika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Praha: Prometheus,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2005,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80-7196-149-3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marL="342900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50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60</TotalTime>
  <Words>229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ZAPOJENÍ ZA SEBOU - SÉRIOVĚ</vt:lpstr>
      <vt:lpstr>ZAPOJENÍ ZA SEBOU - SÉRIOVĚ</vt:lpstr>
      <vt:lpstr>ZAPOJENÍ VEDLE SEBE - PARALELNĚ</vt:lpstr>
      <vt:lpstr>ZAPOJENÍ VEDLE SEBE - PARALELNĚ</vt:lpstr>
      <vt:lpstr>ZAPOJENÍ VEDLE SEBE - PARALELNĚ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10</cp:revision>
  <dcterms:created xsi:type="dcterms:W3CDTF">2012-06-05T09:43:47Z</dcterms:created>
  <dcterms:modified xsi:type="dcterms:W3CDTF">2013-03-11T20:41:59Z</dcterms:modified>
</cp:coreProperties>
</file>