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728947" y="1409462"/>
            <a:ext cx="3873433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06 ELEKTRICKÝ </a:t>
            </a:r>
            <a:r>
              <a:rPr lang="cs-CZ" b="1" dirty="0"/>
              <a:t> </a:t>
            </a:r>
            <a:r>
              <a:rPr lang="cs-CZ" b="1" dirty="0" smtClean="0"/>
              <a:t>PROUD V KAPALINÁCH</a:t>
            </a:r>
            <a:endParaRPr lang="cs-CZ" dirty="0"/>
          </a:p>
          <a:p>
            <a:pPr algn="ctr"/>
            <a:r>
              <a:rPr lang="cs-CZ" sz="2400" b="1" dirty="0" smtClean="0"/>
              <a:t>VY_32_INOVACE_06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H 1 - 06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6.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Objasnění nového učiva – možnost vedení elektrického proudu v kapalinách. 	   	      Seznámení s novými pojmy – elektrolýza, elektrody. Využití nových poznatků v 	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      denní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technické praxi.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041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CO UŽ VÍME O ELEKTRICKÉM PROUDU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7920880" cy="4896544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el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 proud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tvořen usměrněným pohybem volných částic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s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nábojem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edení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proudu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 kovech umožňují volné elektrony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prochází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je-li obvod uzavřen a je zapojen zdroj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napětí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el. článek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baterie, akumulátor, zásuvka….)</a:t>
            </a:r>
          </a:p>
          <a:p>
            <a:pPr>
              <a:buFontTx/>
              <a:buChar char="-"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 vodiče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látky, které vedou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(stříbro, měď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hliník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železo…)</a:t>
            </a:r>
          </a:p>
          <a:p>
            <a:pPr>
              <a:buFontTx/>
              <a:buChar char="-"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 izolanty</a:t>
            </a:r>
            <a:r>
              <a:rPr lang="cs-CZ" sz="2000" dirty="0" smtClean="0">
                <a:latin typeface="Lucida Console"/>
                <a:cs typeface="Arial" pitchFamily="34" charset="0"/>
              </a:rPr>
              <a:t>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látky, které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nevedou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(sklo, plasty, guma, 			   destilovaná voda….)</a:t>
            </a:r>
          </a:p>
          <a:p>
            <a:pPr marL="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 descr="C:\Users\mahdalova\AppData\Local\Microsoft\Windows\Temporary Internet Files\Content.IE5\22CFXJRP\MC90033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869160"/>
            <a:ext cx="2331550" cy="150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933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ELEKTRICKÝ PROUD V KAPALINÁCH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43608" y="1484784"/>
                <a:ext cx="7776864" cy="5112568"/>
              </a:xfrm>
            </p:spPr>
            <p:txBody>
              <a:bodyPr/>
              <a:lstStyle/>
              <a:p>
                <a:pPr>
                  <a:buFontTx/>
                  <a:buChar char="-"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přidáme-li do destilované vody(izolant) kuchyňskou sůl </a:t>
                </a:r>
                <a:r>
                  <a:rPr lang="cs-CZ" sz="2000" dirty="0" smtClean="0">
                    <a:latin typeface="Lucida Console"/>
                    <a:cs typeface="Arial" pitchFamily="34" charset="0"/>
                  </a:rPr>
                  <a:t>→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vznikne 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vodivý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roztok </a:t>
                </a:r>
                <a:r>
                  <a:rPr lang="cs-CZ" sz="2000" b="1" dirty="0" smtClean="0">
                    <a:latin typeface="Lucida Console"/>
                    <a:cs typeface="Arial" pitchFamily="34" charset="0"/>
                  </a:rPr>
                  <a:t>→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ELEKTROLYT</a:t>
                </a:r>
              </a:p>
              <a:p>
                <a:pPr>
                  <a:buFontTx/>
                  <a:buChar char="-"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tento děj se nazývá 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ELEKTROLÝZA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						</a:t>
                </a:r>
              </a:p>
              <a:p>
                <a:pPr marL="0" indent="0">
                  <a:buNone/>
                </a:pP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			      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Uhlíkové elektrody:</a:t>
                </a:r>
              </a:p>
              <a:p>
                <a:pPr marL="0" indent="0">
                  <a:buNone/>
                </a:pP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				    - anoda</a:t>
                </a:r>
              </a:p>
              <a:p>
                <a:pPr marL="0" indent="0">
                  <a:buNone/>
                </a:pP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				    - katoda</a:t>
                </a:r>
              </a:p>
              <a:p>
                <a:pPr marL="0" indent="0">
                  <a:buNone/>
                </a:pPr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		</a:t>
                </a: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      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Ionty:</a:t>
                </a:r>
              </a:p>
              <a:p>
                <a:pPr marL="0" indent="0">
                  <a:buNone/>
                </a:pPr>
                <a:r>
                  <a:rPr lang="cs-CZ" sz="2000" b="1" dirty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000" b="1" dirty="0" smtClean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					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cs typeface="Arial" pitchFamily="34" charset="0"/>
                          </a:rPr>
                          <m:t>𝑵𝒂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cs typeface="Arial" pitchFamily="34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b="1" dirty="0" smtClean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sodík</a:t>
                </a:r>
                <a:endParaRPr lang="cs-CZ" sz="28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800" b="1" dirty="0" smtClean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					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𝑪𝒍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−</m:t>
                        </m:r>
                      </m:sup>
                    </m:sSup>
                  </m:oMath>
                </a14:m>
                <a:r>
                  <a:rPr lang="cs-CZ" sz="2800" b="1" dirty="0" smtClean="0">
                    <a:solidFill>
                      <a:schemeClr val="tx2">
                        <a:lumMod val="60000"/>
                        <a:lumOff val="40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b="1" dirty="0" smtClean="0">
                    <a:solidFill>
                      <a:schemeClr val="accent1">
                        <a:lumMod val="7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chlór</a:t>
                </a:r>
                <a:endParaRPr lang="cs-CZ" sz="28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				   </a:t>
                </a:r>
                <a:endParaRPr lang="cs-CZ" sz="20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3608" y="1484784"/>
                <a:ext cx="7776864" cy="5112568"/>
              </a:xfrm>
              <a:blipFill rotWithShape="1">
                <a:blip r:embed="rId2" cstate="print"/>
                <a:stretch>
                  <a:fillRect t="-5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56992"/>
            <a:ext cx="453353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8684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0" name="Picture 18" descr="C:\Users\mahdalova\AppData\Local\Microsoft\Windows\Temporary Internet Files\Content.IE5\L1GGK316\MP9003417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7121" y="3987904"/>
            <a:ext cx="1889968" cy="264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ELEKTRICKÝ PROUD V KAPALINÁCH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556792"/>
            <a:ext cx="7411180" cy="4953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kapalinách je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tvořen kladnými ionty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kationty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 zápornými ionty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anionty.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Kationty jsou přitahovány k záporné elektrodě – KATODA.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Anionty jsou přitahovány ke kladné elektrodě – ANODA.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ELEKTRODA – vodič z různého materiálu ( uhlík, měď, olovo), který umožňuje propojení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 jinou látkou (kapalina, plyn, roztok …)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okolí elektrod dochází k rozkladu 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 uvolňování látek – fyzikálně-chemické reakce.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110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ELEKTRICKÝ PROUD V KAPALINÁCH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Využití elektrolýzy: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pokovování předmětů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autokaroserie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…)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výroba čistých kovů (měď…)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lékařství (výroba kyslíku)</a:t>
            </a:r>
          </a:p>
          <a:p>
            <a:pPr>
              <a:buFontTx/>
              <a:buChar char="-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mahdalova\AppData\Local\Microsoft\Windows\Temporary Internet Files\Content.IE5\L1GGK316\MP9004229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92896"/>
            <a:ext cx="2019177" cy="3049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hdalova\AppData\Local\Microsoft\Windows\Temporary Internet Files\Content.IE5\RGYL1OS2\MP9004386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548739"/>
            <a:ext cx="2952328" cy="1965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mahdalova\AppData\Local\Microsoft\Windows\Temporary Internet Files\Content.IE5\22CFXJRP\MC9002873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126629"/>
            <a:ext cx="2207537" cy="135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0936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/>
              <a:t>Vlastní výklad </a:t>
            </a:r>
            <a:r>
              <a:rPr lang="cs-CZ" sz="1400" smtClean="0"/>
              <a:t>autora.</a:t>
            </a:r>
          </a:p>
          <a:p>
            <a:pPr>
              <a:buAutoNum type="arabicPeriod"/>
            </a:pPr>
            <a:r>
              <a:rPr lang="cs-CZ" sz="1400" smtClean="0"/>
              <a:t>RAUNER</a:t>
            </a:r>
            <a:r>
              <a:rPr lang="cs-CZ" sz="1400" dirty="0"/>
              <a:t>, Karel a kol. </a:t>
            </a:r>
            <a:r>
              <a:rPr lang="cs-CZ" sz="1400" i="1" dirty="0"/>
              <a:t>Fyzika 6</a:t>
            </a:r>
            <a:r>
              <a:rPr lang="cs-CZ" sz="1400" dirty="0"/>
              <a:t>. Plzeň: Fraus, 2004, ISBN 80-7238-210-1. </a:t>
            </a:r>
            <a:endParaRPr lang="cs-CZ" sz="1400" dirty="0" smtClean="0"/>
          </a:p>
          <a:p>
            <a:pPr>
              <a:buAutoNum type="arabicPeriod"/>
            </a:pPr>
            <a:r>
              <a:rPr lang="cs-CZ" sz="1400" dirty="0" smtClean="0"/>
              <a:t>KOLÁŘOVÁ</a:t>
            </a:r>
            <a:r>
              <a:rPr lang="cs-CZ" sz="1400" dirty="0"/>
              <a:t>, Růžena a kol. </a:t>
            </a:r>
            <a:r>
              <a:rPr lang="cs-CZ" sz="1400" i="1" dirty="0"/>
              <a:t>Fyzika 6</a:t>
            </a:r>
            <a:r>
              <a:rPr lang="cs-CZ" sz="1400" dirty="0"/>
              <a:t>. Praha: Prometheus, 1998, ISBN 80-7196-121-3. </a:t>
            </a:r>
            <a:endParaRPr lang="cs-CZ" sz="1400" dirty="0" smtClean="0"/>
          </a:p>
          <a:p>
            <a:pPr>
              <a:buAutoNum type="arabicPeriod"/>
            </a:pPr>
            <a:endParaRPr lang="cs-CZ" sz="1400" dirty="0" smtClean="0"/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425196" indent="-342900"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r>
              <a:rPr lang="cs-CZ" sz="1400" dirty="0" smtClean="0"/>
              <a:t>KOLÁŘOVÁ</a:t>
            </a:r>
            <a:r>
              <a:rPr lang="cs-CZ" sz="1400" dirty="0"/>
              <a:t>, Růžena a kol. </a:t>
            </a:r>
            <a:r>
              <a:rPr lang="cs-CZ" sz="1400" i="1" dirty="0"/>
              <a:t>Fyzika 8</a:t>
            </a:r>
            <a:r>
              <a:rPr lang="cs-CZ" sz="1400" dirty="0"/>
              <a:t>. Praha: Prometheus, 2005, ISBN </a:t>
            </a:r>
            <a:r>
              <a:rPr lang="cs-CZ" sz="1400" dirty="0" smtClean="0"/>
              <a:t>80-7196-149-3, </a:t>
            </a:r>
            <a:r>
              <a:rPr lang="cs-CZ" sz="1400" dirty="0" err="1" smtClean="0"/>
              <a:t>sken</a:t>
            </a:r>
            <a:r>
              <a:rPr lang="cs-CZ" sz="1400" dirty="0" smtClean="0"/>
              <a:t> obrázku.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134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109</TotalTime>
  <Words>281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CO UŽ VÍME O ELEKTRICKÉM PROUDU</vt:lpstr>
      <vt:lpstr>ELEKTRICKÝ PROUD V KAPALINÁCH</vt:lpstr>
      <vt:lpstr>ELEKTRICKÝ PROUD V KAPALINÁCH</vt:lpstr>
      <vt:lpstr>ELEKTRICKÝ PROUD V KAPALINÁCH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14</cp:revision>
  <dcterms:created xsi:type="dcterms:W3CDTF">2012-06-08T08:28:16Z</dcterms:created>
  <dcterms:modified xsi:type="dcterms:W3CDTF">2013-03-11T20:48:14Z</dcterms:modified>
</cp:coreProperties>
</file>