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63" r:id="rId2"/>
    <p:sldId id="257" r:id="rId3"/>
    <p:sldId id="258" r:id="rId4"/>
    <p:sldId id="259" r:id="rId5"/>
    <p:sldId id="261" r:id="rId6"/>
    <p:sldId id="262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88B301-EB6B-4F85-9E27-7DC7DEC4FE4C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CA032B-451A-45AA-BE9B-755BAAA5B19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88B301-EB6B-4F85-9E27-7DC7DEC4FE4C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CA032B-451A-45AA-BE9B-755BAAA5B1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88B301-EB6B-4F85-9E27-7DC7DEC4FE4C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CA032B-451A-45AA-BE9B-755BAAA5B19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88B301-EB6B-4F85-9E27-7DC7DEC4FE4C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CA032B-451A-45AA-BE9B-755BAAA5B1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88B301-EB6B-4F85-9E27-7DC7DEC4FE4C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CA032B-451A-45AA-BE9B-755BAAA5B1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88B301-EB6B-4F85-9E27-7DC7DEC4FE4C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CA032B-451A-45AA-BE9B-755BAAA5B1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88B301-EB6B-4F85-9E27-7DC7DEC4FE4C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CA032B-451A-45AA-BE9B-755BAAA5B19A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88B301-EB6B-4F85-9E27-7DC7DEC4FE4C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CA032B-451A-45AA-BE9B-755BAAA5B1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88B301-EB6B-4F85-9E27-7DC7DEC4FE4C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CA032B-451A-45AA-BE9B-755BAAA5B19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88B301-EB6B-4F85-9E27-7DC7DEC4FE4C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CA032B-451A-45AA-BE9B-755BAAA5B1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88B301-EB6B-4F85-9E27-7DC7DEC4FE4C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CA032B-451A-45AA-BE9B-755BAAA5B19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188B301-EB6B-4F85-9E27-7DC7DEC4FE4C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DCA032B-451A-45AA-BE9B-755BAAA5B19A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157192"/>
            <a:ext cx="5665787" cy="123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048487" y="1409462"/>
            <a:ext cx="3234348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b="1" dirty="0" smtClean="0"/>
              <a:t>09 CO NÁS OBKLOPUJE ?</a:t>
            </a:r>
            <a:endParaRPr lang="cs-CZ" dirty="0"/>
          </a:p>
          <a:p>
            <a:pPr algn="ctr"/>
            <a:r>
              <a:rPr lang="cs-CZ" sz="2400" b="1" dirty="0" smtClean="0"/>
              <a:t>VY_32_INOVACE_09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1331640" y="2636911"/>
            <a:ext cx="6984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autor: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Mgr. Miroslava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Mahdalová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identifikace: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1200" smtClean="0">
                <a:latin typeface="Arial" pitchFamily="34" charset="0"/>
                <a:cs typeface="Arial" pitchFamily="34" charset="0"/>
              </a:rPr>
              <a:t>      </a:t>
            </a:r>
            <a:r>
              <a:rPr lang="cs-CZ" sz="1200" smtClean="0">
                <a:latin typeface="Arial" pitchFamily="34" charset="0"/>
                <a:cs typeface="Arial" pitchFamily="34" charset="0"/>
              </a:rPr>
              <a:t>H 1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- 09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třída: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6.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předmět: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Fyzika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anotace: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Výklad nového učiva – věci, které nás obklopují nazýváme ve fyzice tělesy. Žák 	       správně definuje pojem – těleso.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13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CO NÁS OBKLOPUJE ?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124744"/>
            <a:ext cx="7499176" cy="50014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Věci kolem nás vnímáme smysly:</a:t>
            </a:r>
          </a:p>
          <a:p>
            <a:pPr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ZRAK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SLUCH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HMAT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CHUŤ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ČICH </a:t>
            </a:r>
          </a:p>
          <a:p>
            <a:pPr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C:\Users\MadamA\AppData\Local\Microsoft\Windows\Temporary Internet Files\Content.IE5\LEE8JIAN\MC9003391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700808"/>
            <a:ext cx="1152128" cy="1152128"/>
          </a:xfrm>
          <a:prstGeom prst="rect">
            <a:avLst/>
          </a:prstGeom>
          <a:noFill/>
        </p:spPr>
      </p:pic>
      <p:pic>
        <p:nvPicPr>
          <p:cNvPr id="1034" name="Picture 10" descr="C:\Users\MadamA\AppData\Local\Microsoft\Windows\Temporary Internet Files\Content.IE5\LEE8JIAN\MC90028685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484784"/>
            <a:ext cx="2154725" cy="1886139"/>
          </a:xfrm>
          <a:prstGeom prst="rect">
            <a:avLst/>
          </a:prstGeom>
          <a:noFill/>
        </p:spPr>
      </p:pic>
      <p:pic>
        <p:nvPicPr>
          <p:cNvPr id="1051" name="Picture 27" descr="C:\Users\MadamA\AppData\Local\Microsoft\Windows\Temporary Internet Files\Content.IE5\7G33LGIC\MC90042808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3140968"/>
            <a:ext cx="1955800" cy="1501775"/>
          </a:xfrm>
          <a:prstGeom prst="rect">
            <a:avLst/>
          </a:prstGeom>
          <a:noFill/>
        </p:spPr>
      </p:pic>
      <p:pic>
        <p:nvPicPr>
          <p:cNvPr id="1052" name="Picture 28" descr="C:\Users\MadamA\AppData\Local\Microsoft\Windows\Temporary Internet Files\Content.IE5\7L3PXYF9\MC90044173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3645024"/>
            <a:ext cx="2592288" cy="2592288"/>
          </a:xfrm>
          <a:prstGeom prst="rect">
            <a:avLst/>
          </a:prstGeom>
          <a:noFill/>
        </p:spPr>
      </p:pic>
      <p:pic>
        <p:nvPicPr>
          <p:cNvPr id="1055" name="Picture 31" descr="C:\Users\MadamA\AppData\Local\Microsoft\Windows\Temporary Internet Files\Content.IE5\LEE8JIAN\MC90002814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077072"/>
            <a:ext cx="2240862" cy="237626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06090"/>
          </a:xfrm>
        </p:spPr>
        <p:txBody>
          <a:bodyPr>
            <a:norm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CO NÁS OBKLOPUJE 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052736"/>
            <a:ext cx="7818072" cy="52565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Věci kolem nás se odlišují svými vlastnostmi :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tvar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barva</a:t>
            </a:r>
          </a:p>
          <a:p>
            <a:pPr>
              <a:buFontTx/>
              <a:buChar char="-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velikost…..</a:t>
            </a:r>
          </a:p>
          <a:p>
            <a:pPr>
              <a:buFontTx/>
              <a:buChar char="-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Má-li věc nějaký tvar, rozměry a místo (polohu), nazýváme ve fyzice takovou věc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tělesem.</a:t>
            </a:r>
          </a:p>
          <a:p>
            <a:pPr>
              <a:buNone/>
            </a:pPr>
            <a:endParaRPr lang="cs-CZ" sz="2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FYZIKA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  <a:sym typeface="Wingdings"/>
              </a:rPr>
              <a:t>  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VĚC = TĚLESO</a:t>
            </a:r>
          </a:p>
        </p:txBody>
      </p:sp>
      <p:sp>
        <p:nvSpPr>
          <p:cNvPr id="2050" name="Cloud"/>
          <p:cNvSpPr>
            <a:spLocks noChangeAspect="1" noEditPoints="1" noChangeArrowheads="1"/>
          </p:cNvSpPr>
          <p:nvPr/>
        </p:nvSpPr>
        <p:spPr bwMode="auto">
          <a:xfrm>
            <a:off x="2915816" y="1556792"/>
            <a:ext cx="1512168" cy="101336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2051" name="Picture 3" descr="C:\Users\MadamA\AppData\Local\Microsoft\Windows\Temporary Internet Files\Content.IE5\7G33LGIC\MC90044129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980728"/>
            <a:ext cx="1515616" cy="1515616"/>
          </a:xfrm>
          <a:prstGeom prst="rect">
            <a:avLst/>
          </a:prstGeom>
          <a:noFill/>
        </p:spPr>
      </p:pic>
      <p:pic>
        <p:nvPicPr>
          <p:cNvPr id="2058" name="Picture 10" descr="C:\Users\MadamA\AppData\Local\Microsoft\Windows\Temporary Internet Files\Content.IE5\N51WLZ2U\MC90005565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916832"/>
            <a:ext cx="2410838" cy="19235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>
            <a:norm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CO NÁS OBKLOPUJE ?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196752"/>
            <a:ext cx="7818072" cy="54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Některá tělesa mají jednoduchý tvar:</a:t>
            </a:r>
          </a:p>
          <a:p>
            <a:pPr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KOULE			VÁLEC		KRYCHLE</a:t>
            </a: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Jiná tělesa mají tvar složitý :</a:t>
            </a:r>
          </a:p>
          <a:p>
            <a:pPr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PARNÍ VÁLEC		STAVBY		POČÍTAČ</a:t>
            </a:r>
          </a:p>
          <a:p>
            <a:pPr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MadamA\AppData\Local\Microsoft\Windows\Temporary Internet Files\Content.IE5\7G33LGIC\MC90043706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916832"/>
            <a:ext cx="1714500" cy="1714500"/>
          </a:xfrm>
          <a:prstGeom prst="rect">
            <a:avLst/>
          </a:prstGeom>
          <a:noFill/>
        </p:spPr>
      </p:pic>
      <p:pic>
        <p:nvPicPr>
          <p:cNvPr id="3076" name="Picture 4" descr="C:\Users\MadamA\AppData\Local\Microsoft\Windows\Temporary Internet Files\Content.IE5\N51WLZ2U\MC90023375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653136"/>
            <a:ext cx="1656184" cy="1254934"/>
          </a:xfrm>
          <a:prstGeom prst="rect">
            <a:avLst/>
          </a:prstGeom>
          <a:noFill/>
        </p:spPr>
      </p:pic>
      <p:pic>
        <p:nvPicPr>
          <p:cNvPr id="3077" name="Picture 5" descr="C:\Users\MadamA\AppData\Local\Microsoft\Windows\Temporary Internet Files\Content.IE5\7L3PXYF9\MC90001312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916832"/>
            <a:ext cx="1580083" cy="1697126"/>
          </a:xfrm>
          <a:prstGeom prst="rect">
            <a:avLst/>
          </a:prstGeom>
          <a:noFill/>
        </p:spPr>
      </p:pic>
      <p:pic>
        <p:nvPicPr>
          <p:cNvPr id="3085" name="Picture 13" descr="C:\Users\MadamA\AppData\Local\Microsoft\Windows\Temporary Internet Files\Content.IE5\7G33LGIC\MC90035566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4797152"/>
            <a:ext cx="1827886" cy="1491386"/>
          </a:xfrm>
          <a:prstGeom prst="rect">
            <a:avLst/>
          </a:prstGeom>
          <a:noFill/>
        </p:spPr>
      </p:pic>
      <p:pic>
        <p:nvPicPr>
          <p:cNvPr id="3086" name="Picture 14" descr="C:\Users\MadamA\AppData\Local\Microsoft\Windows\Temporary Internet Files\Content.IE5\N51WLZ2U\MC90023226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2132856"/>
            <a:ext cx="1368152" cy="1411055"/>
          </a:xfrm>
          <a:prstGeom prst="rect">
            <a:avLst/>
          </a:prstGeom>
          <a:noFill/>
        </p:spPr>
      </p:pic>
      <p:pic>
        <p:nvPicPr>
          <p:cNvPr id="3090" name="Picture 18" descr="C:\Users\MadamA\AppData\Local\Microsoft\Windows\Temporary Internet Files\Content.IE5\N51WLZ2U\MC900019332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4797152"/>
            <a:ext cx="2088232" cy="17591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>
            <a:norm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CO NÁS OBKLOPUJE ?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980728"/>
            <a:ext cx="7962088" cy="561662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Tělesem může být  také voda v lahvi, kakao v hrníčku, vzduch v míči, kapka deště…….</a:t>
            </a: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FYZIKA zkoumá různé vlastnosti těles, jejich změny i příčiny těchto změn.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TĚLESA  se mohou měnit z různých příčin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"/>
              </a:rPr>
              <a:t> mění velikost, tvar i polohu  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  <a:sym typeface="Wingdings"/>
              </a:rPr>
              <a:t>tělesa se pohybují.</a:t>
            </a:r>
            <a:endParaRPr lang="cs-CZ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4" name="Picture 8" descr="C:\Users\MadamA\AppData\Local\Microsoft\Windows\Temporary Internet Files\Content.IE5\7L3PXYF9\MP90040285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556792"/>
            <a:ext cx="2197876" cy="1648407"/>
          </a:xfrm>
          <a:prstGeom prst="rect">
            <a:avLst/>
          </a:prstGeom>
          <a:noFill/>
        </p:spPr>
      </p:pic>
      <p:pic>
        <p:nvPicPr>
          <p:cNvPr id="4107" name="Picture 11" descr="C:\Users\MadamA\AppData\Local\Microsoft\Windows\Temporary Internet Files\Content.IE5\N51WLZ2U\MP90032111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772816"/>
            <a:ext cx="1368152" cy="1917411"/>
          </a:xfrm>
          <a:prstGeom prst="rect">
            <a:avLst/>
          </a:prstGeom>
          <a:noFill/>
        </p:spPr>
      </p:pic>
      <p:pic>
        <p:nvPicPr>
          <p:cNvPr id="4108" name="Picture 12" descr="C:\Users\MadamA\AppData\Local\Microsoft\Windows\Temporary Internet Files\Content.IE5\7L3PXYF9\MC90025033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996952"/>
            <a:ext cx="1961584" cy="1566250"/>
          </a:xfrm>
          <a:prstGeom prst="rect">
            <a:avLst/>
          </a:prstGeom>
          <a:noFill/>
        </p:spPr>
      </p:pic>
      <p:pic>
        <p:nvPicPr>
          <p:cNvPr id="4118" name="Picture 22" descr="C:\Users\MadamA\AppData\Local\Microsoft\Windows\Temporary Internet Files\Content.IE5\LEE8JIAN\MC90043258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2708920"/>
            <a:ext cx="1828572" cy="18285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>
            <a:norm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CO NÁS OBKLOPUJE ? - zápis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47800"/>
            <a:ext cx="7746064" cy="514955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TĚLESO je osoba, zvíře, rostlina nebo věc, které můžeme přisoudit tvar, rozměry a polohu.</a:t>
            </a:r>
          </a:p>
          <a:p>
            <a:pPr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TĚLESA  se mohou měnit z různých příčin </a:t>
            </a:r>
            <a:r>
              <a:rPr lang="cs-CZ" dirty="0">
                <a:latin typeface="Times New Roman" pitchFamily="18" charset="0"/>
                <a:cs typeface="Times New Roman" pitchFamily="18" charset="0"/>
                <a:sym typeface="Wingdings"/>
              </a:rPr>
              <a:t> mění velikost, tvar i polohu  </a:t>
            </a:r>
            <a:r>
              <a:rPr lang="cs-CZ" i="1" dirty="0">
                <a:latin typeface="Times New Roman" pitchFamily="18" charset="0"/>
                <a:cs typeface="Times New Roman" pitchFamily="18" charset="0"/>
                <a:sym typeface="Wingdings"/>
              </a:rPr>
              <a:t>tělesa se pohybují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  <a:sym typeface="Wingdings"/>
              </a:rPr>
              <a:t>.</a:t>
            </a:r>
            <a:endParaRPr lang="cs-CZ" i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FYZIKA zkoumá vlastnosti a pohyb těles.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MadamA\AppData\Local\Microsoft\Windows\Temporary Internet Files\Content.IE5\7L3PXYF9\MC900383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61" y="4438583"/>
            <a:ext cx="1224136" cy="16968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Text:</a:t>
            </a:r>
          </a:p>
          <a:p>
            <a:pPr>
              <a:buAutoNum type="arabicPeriod"/>
            </a:pPr>
            <a:r>
              <a:rPr lang="cs-CZ" sz="1400" dirty="0">
                <a:latin typeface="Arial" pitchFamily="34" charset="0"/>
                <a:cs typeface="Arial" pitchFamily="34" charset="0"/>
              </a:rPr>
              <a:t>Vlastní výklad autora</a:t>
            </a:r>
          </a:p>
          <a:p>
            <a:pPr>
              <a:buAutoNum type="arabicPeriod"/>
            </a:pPr>
            <a:r>
              <a:rPr lang="cs-CZ" sz="1400" dirty="0">
                <a:latin typeface="Arial" pitchFamily="34" charset="0"/>
                <a:cs typeface="Arial" pitchFamily="34" charset="0"/>
              </a:rPr>
              <a:t>KOLÁŘOVÁ, Růžena a kol. </a:t>
            </a:r>
            <a:r>
              <a:rPr lang="cs-CZ" sz="1400" i="1" dirty="0">
                <a:latin typeface="Arial" pitchFamily="34" charset="0"/>
                <a:cs typeface="Arial" pitchFamily="34" charset="0"/>
              </a:rPr>
              <a:t>Fyzika 6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. Praha: Prometheus, 1998, ISBN 80-7196-121-3</a:t>
            </a:r>
          </a:p>
          <a:p>
            <a:pPr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RAUNER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, Karel a kol. </a:t>
            </a:r>
            <a:r>
              <a:rPr lang="cs-CZ" sz="1400" i="1" dirty="0">
                <a:latin typeface="Arial" pitchFamily="34" charset="0"/>
                <a:cs typeface="Arial" pitchFamily="34" charset="0"/>
              </a:rPr>
              <a:t>Fyzika 6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. Plzeň: Fraus, 2004, ISBN 80-7238-210-1. </a:t>
            </a:r>
          </a:p>
          <a:p>
            <a:pPr marL="82296" indent="0">
              <a:buNone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Ilustrace:</a:t>
            </a:r>
          </a:p>
          <a:p>
            <a:pPr marL="82296" indent="0">
              <a:buNone/>
            </a:pPr>
            <a:r>
              <a:rPr lang="cs-CZ" sz="1400" dirty="0">
                <a:latin typeface="Arial" pitchFamily="34" charset="0"/>
                <a:cs typeface="Arial" pitchFamily="34" charset="0"/>
              </a:rPr>
              <a:t>www.office.microsoft.com</a:t>
            </a:r>
          </a:p>
          <a:p>
            <a:pPr marL="82296" indent="0">
              <a:buNone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945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103</TotalTime>
  <Words>224</Words>
  <Application>Microsoft Office PowerPoint</Application>
  <PresentationFormat>Předvádění na obrazovce (4:3)</PresentationFormat>
  <Paragraphs>62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Prezentace aplikace PowerPoint</vt:lpstr>
      <vt:lpstr>CO NÁS OBKLOPUJE ?</vt:lpstr>
      <vt:lpstr>CO NÁS OBKLOPUJE ?</vt:lpstr>
      <vt:lpstr>CO NÁS OBKLOPUJE ?</vt:lpstr>
      <vt:lpstr>CO NÁS OBKLOPUJE ?</vt:lpstr>
      <vt:lpstr>CO NÁS OBKLOPUJE ? - zápis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NÁS OBKLOPUJE ?</dc:title>
  <dc:creator>MadamA</dc:creator>
  <cp:lastModifiedBy>MadamA</cp:lastModifiedBy>
  <cp:revision>14</cp:revision>
  <dcterms:created xsi:type="dcterms:W3CDTF">2012-09-20T17:53:26Z</dcterms:created>
  <dcterms:modified xsi:type="dcterms:W3CDTF">2012-11-20T19:55:02Z</dcterms:modified>
</cp:coreProperties>
</file>