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3A090D5-8880-4BE3-9357-54575FFA7E09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0BC6AFA-5573-4B01-813A-7EE1D19C98A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85090" y="1409462"/>
            <a:ext cx="276114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11 ATOMY A MOLEKULY</a:t>
            </a:r>
            <a:endParaRPr lang="cs-CZ" dirty="0"/>
          </a:p>
          <a:p>
            <a:pPr algn="ctr"/>
            <a:r>
              <a:rPr lang="cs-CZ" sz="2400" b="1" dirty="0" smtClean="0"/>
              <a:t>VY_32_INOVACE_11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H 1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- 11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6.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složení látek. Objasnění nových pojmů– atom, molekula, 	        prvek, sloučenina.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559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ATOMY A MOLEKULY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268760"/>
            <a:ext cx="7890080" cy="5256584"/>
          </a:xfrm>
        </p:spPr>
        <p:txBody>
          <a:bodyPr/>
          <a:lstStyle/>
          <a:p>
            <a:pPr marL="82296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Všechny látky jsou složeny z částic.</a:t>
            </a:r>
          </a:p>
          <a:p>
            <a:pPr marL="82296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Částice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jsou:</a:t>
            </a:r>
          </a:p>
          <a:p>
            <a:pPr marL="82296" lv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Atomy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základní částice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látek</a:t>
            </a:r>
          </a:p>
          <a:p>
            <a:pPr marL="82296" lv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Molekuly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částice složená z několika atomů</a:t>
            </a:r>
          </a:p>
          <a:p>
            <a:pPr marL="82296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částicemi působí síly:</a:t>
            </a:r>
          </a:p>
          <a:p>
            <a:pPr lvl="0">
              <a:buFont typeface="Courier New" pitchFamily="49" charset="0"/>
              <a:buChar char="o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Přitažlivé</a:t>
            </a:r>
          </a:p>
          <a:p>
            <a:pPr lvl="0">
              <a:buFont typeface="Courier New" pitchFamily="49" charset="0"/>
              <a:buChar char="o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Odpudivé </a:t>
            </a:r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1030" name="Picture 6" descr="C:\Users\mahdalova\AppData\Local\Microsoft\Windows\Temporary Internet Files\Content.IE5\823FABV6\MM90004649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33056"/>
            <a:ext cx="3180782" cy="2433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305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74638"/>
            <a:ext cx="7283152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ATOMY A MOLEKULY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08720"/>
            <a:ext cx="7890080" cy="5688632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 látek pevných jsou tyto síly v rovnováze →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částice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pevných látek jsou pevně spojeny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(pevnost, tvrdost, pružnost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….).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Atomy nebo molekuly plynných látek jsou daleko od sebe, proto mezi nimi tyto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síly téměř nepůsobí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→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plyny jsou rozpínavé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Atomy nebo molekuly kapalných látek se udržují ve stálé vzdálenosti → částice po sobě mohou klouzat →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kapaliny jsou tekuté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2050" name="Picture 2" descr="C:\Users\mahdalova\AppData\Local\Microsoft\Windows\Temporary Internet Files\Content.IE5\IMSRHTDL\MC900287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010" y="4149080"/>
            <a:ext cx="1788059" cy="189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hdalova\AppData\Local\Microsoft\Windows\Temporary Internet Files\Content.IE5\MM57IN1I\MC9002961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293096"/>
            <a:ext cx="2417275" cy="2107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hdalova\AppData\Local\Microsoft\Windows\Temporary Internet Files\Content.IE5\ABHHW628\MC90044175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94482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8261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571184" cy="70609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ATOMY A MOLEKULY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7890080" cy="5195664"/>
          </a:xfrm>
        </p:spPr>
        <p:txBody>
          <a:bodyPr/>
          <a:lstStyle/>
          <a:p>
            <a:pPr marL="82296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PRVEK –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látka tvořená stejnými atomy.</a:t>
            </a:r>
          </a:p>
          <a:p>
            <a:pPr marL="82296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SLOUČENINA –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látka, která je tvořena atomy různých prvků</a:t>
            </a:r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3077" name="Picture 5" descr="C:\Users\mahdalova\AppData\Local\Microsoft\Windows\Temporary Internet Files\Content.IE5\823FABV6\MP9003901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069" y="3212976"/>
            <a:ext cx="3240360" cy="2311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hdalova\AppData\Local\Microsoft\Windows\Temporary Internet Files\Content.IE5\ABHHW628\MC9002789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509" y="3032812"/>
            <a:ext cx="2235896" cy="2124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hdalova\AppData\Local\Microsoft\Windows\Temporary Internet Files\Content.IE5\IMSRHTDL\MC900239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132856"/>
            <a:ext cx="1804111" cy="154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8261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Text:</a:t>
            </a:r>
          </a:p>
          <a:p>
            <a:pPr>
              <a:buAutoNum type="arabicPeriod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Vlastní výklad autora</a:t>
            </a:r>
          </a:p>
          <a:p>
            <a:pPr>
              <a:buAutoNum type="arabicPeriod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KOLÁŘOVÁ, Růžena a kol.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Fyzika 6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Praha: Prometheus, 1998,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80-7196-121-3</a:t>
            </a:r>
          </a:p>
          <a:p>
            <a:pPr>
              <a:buAutoNum type="arabicPeriod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JANOVIČ, Josef; KOLÁŘOVÁ, Růžena a kol.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Fyzika 6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Praha: SPN, 1989, ISBN 80-04-25538-8. </a:t>
            </a:r>
          </a:p>
          <a:p>
            <a:pPr>
              <a:buAutoNum type="arabicPeriod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RAUNER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Karel a kol.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Fyzika 6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Plzeň: Fraus, 2004, ISBN 80-7238-210-1.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425196" indent="-34290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Ilustrace:</a:t>
            </a:r>
          </a:p>
          <a:p>
            <a:pPr marL="82296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www.office.microsoft.com</a:t>
            </a: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1603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33</TotalTime>
  <Words>112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ATOMY A MOLEKULY</vt:lpstr>
      <vt:lpstr>ATOMY A MOLEKULY</vt:lpstr>
      <vt:lpstr>ATOMY A MOLEKULY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MadamA</cp:lastModifiedBy>
  <cp:revision>5</cp:revision>
  <dcterms:created xsi:type="dcterms:W3CDTF">2012-10-28T16:59:07Z</dcterms:created>
  <dcterms:modified xsi:type="dcterms:W3CDTF">2012-11-20T19:52:43Z</dcterms:modified>
</cp:coreProperties>
</file>