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2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850711" y="1409462"/>
            <a:ext cx="3629904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12 VLASTNOSTI ATOMŮ A MOLEKUL</a:t>
            </a:r>
            <a:endParaRPr lang="cs-CZ" dirty="0"/>
          </a:p>
          <a:p>
            <a:pPr algn="ctr"/>
            <a:r>
              <a:rPr lang="cs-CZ" sz="2400" b="1" dirty="0" smtClean="0"/>
              <a:t>VY_32_INOVACE_12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      H 1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- 12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6.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vlastnosti atomů a molekul. Objasnění nových pojmů – 	        difúze, Brownův pohyb, pomocí frontálního pokusu s barvivem.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729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VLASTNOSTI ATOMŮ A MOLEKUL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980728"/>
            <a:ext cx="7890080" cy="57606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Látky mají různé vlastnosti – můžeme je stlačit, dělit, stříhat, deformovat, přelévat, nasávat, tvarovat ………některé ano, některé ne ?!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 je to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možné?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Proč to tak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je?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je uvnitř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látek?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……………………otázky, které kladli a také zkoumali již starořečtí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filozofové!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Démokritos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Leukippos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Aristoteles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8249" y="3042745"/>
            <a:ext cx="20955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042745"/>
            <a:ext cx="1368152" cy="3040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284029"/>
            <a:ext cx="2149996" cy="26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20013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746064" cy="77809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VLASTNOSTI ATOMŮ A MOLEKUL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052736"/>
            <a:ext cx="7818072" cy="5616624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DIFÚZE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samovolné pronikání částic jedné látky mezi částice látky druhé.</a:t>
            </a:r>
          </a:p>
          <a:p>
            <a:pPr marL="82296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vyluhování čaje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oslazení kávy, nápojů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parfém v místnosti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barvivo ve vodě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kouř ve vzduchu</a:t>
            </a:r>
          </a:p>
          <a:p>
            <a:pPr marL="82296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220334" y="3212976"/>
            <a:ext cx="3168090" cy="27363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0744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571184" cy="7060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VLASTNOSTI ATOMŮ A MOLEKUL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Users\mahdalova\AppData\Local\Microsoft\Windows\Temporary Internet Files\Content.IE5\IMSRHTDL\MM90035451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84784"/>
            <a:ext cx="3420380" cy="310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mahdalova\AppData\Local\Microsoft\Windows\Temporary Internet Files\Content.IE5\ABHHW628\MM900046491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140968"/>
            <a:ext cx="3773475" cy="304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093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746064" cy="77809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VLASTNOSTI ATOMŮ A MOLEKUL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052736"/>
            <a:ext cx="7818072" cy="5616624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Atomy a molekuly se neustále pohybují.</a:t>
            </a: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BROWNŮV POHYB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neustálý, neuspořádaný pohyb zrnek pylu v kapalině.</a:t>
            </a: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Robert BROWN – </a:t>
            </a:r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angl.botanik</a:t>
            </a:r>
            <a:endParaRPr lang="cs-CZ" sz="28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9016" y="1628800"/>
            <a:ext cx="5472608" cy="151216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149080"/>
            <a:ext cx="1988435" cy="242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56675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 marL="425196" indent="-342900"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Vlastní výklad autora.</a:t>
            </a:r>
          </a:p>
          <a:p>
            <a:pPr marL="425196" indent="-342900">
              <a:buAutoNum type="arabicPeriod"/>
            </a:pPr>
            <a:r>
              <a:rPr lang="cs-CZ" sz="1400" dirty="0"/>
              <a:t>KOLÁŘOVÁ, Růžena a kol. </a:t>
            </a:r>
            <a:r>
              <a:rPr lang="cs-CZ" sz="1400" i="1" dirty="0"/>
              <a:t>Fyzika 6</a:t>
            </a:r>
            <a:r>
              <a:rPr lang="cs-CZ" sz="1400" dirty="0"/>
              <a:t>. Praha: Prometheus, 2001, ISBN 80-7196-121-3</a:t>
            </a:r>
            <a:r>
              <a:rPr lang="cs-CZ" sz="1400" dirty="0" smtClean="0"/>
              <a:t>.</a:t>
            </a:r>
          </a:p>
          <a:p>
            <a:pPr marL="425196" indent="-342900">
              <a:buAutoNum type="arabicPeriod"/>
            </a:pPr>
            <a:r>
              <a:rPr lang="cs-CZ" sz="1400" dirty="0"/>
              <a:t>JANOVIČ, Jozef a kol. </a:t>
            </a:r>
            <a:r>
              <a:rPr lang="cs-CZ" sz="1400" i="1" dirty="0"/>
              <a:t>Fyzika 6</a:t>
            </a:r>
            <a:r>
              <a:rPr lang="cs-CZ" sz="1400" dirty="0"/>
              <a:t>. Praha: SPN, 1991, ISBN 80-04-25538-8</a:t>
            </a:r>
            <a:r>
              <a:rPr lang="cs-CZ" sz="1400" dirty="0" smtClean="0"/>
              <a:t>.</a:t>
            </a:r>
          </a:p>
          <a:p>
            <a:pPr marL="425196" indent="-342900">
              <a:buAutoNum type="arabicPeriod"/>
            </a:pPr>
            <a:r>
              <a:rPr lang="cs-CZ" sz="1400" dirty="0"/>
              <a:t>RAUNER, Karel a kol. </a:t>
            </a:r>
            <a:r>
              <a:rPr lang="cs-CZ" sz="1400" i="1" dirty="0"/>
              <a:t>Fyzika 6</a:t>
            </a:r>
            <a:r>
              <a:rPr lang="cs-CZ" sz="1400" dirty="0"/>
              <a:t>. Plzeň: Fraus, 2004, ISBN 80-7238-210-1.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http://cs.wikipedia.org/wiki/Difuze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425196" indent="-342900"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Font typeface="Wingdings 2"/>
              <a:buAutoNum type="arabicPeriod"/>
            </a:pP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Sken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obrázku, </a:t>
            </a:r>
            <a:r>
              <a:rPr lang="cs-CZ" sz="1400" dirty="0"/>
              <a:t>KOLÁŘOVÁ, Růžena a kol. </a:t>
            </a:r>
            <a:r>
              <a:rPr lang="cs-CZ" sz="1400" i="1" dirty="0"/>
              <a:t>Fyzika 6</a:t>
            </a:r>
            <a:r>
              <a:rPr lang="cs-CZ" sz="1400" dirty="0"/>
              <a:t>. Praha: Prometheus, 2001, ISBN 80-7196-121-3.</a:t>
            </a:r>
          </a:p>
          <a:p>
            <a:pPr marL="425196" indent="-342900">
              <a:buFont typeface="Wingdings 2"/>
              <a:buAutoNum type="arabicPeriod"/>
            </a:pPr>
            <a:r>
              <a:rPr lang="cs-CZ" sz="1400" dirty="0" err="1">
                <a:latin typeface="Arial" pitchFamily="34" charset="0"/>
                <a:cs typeface="Arial" pitchFamily="34" charset="0"/>
              </a:rPr>
              <a:t>Sken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obrázku, </a:t>
            </a:r>
            <a:r>
              <a:rPr lang="cs-CZ" sz="1400" dirty="0"/>
              <a:t>JANOVIČ, Jozef a kol. </a:t>
            </a:r>
            <a:r>
              <a:rPr lang="cs-CZ" sz="1400" i="1" dirty="0"/>
              <a:t>Fyzika 6</a:t>
            </a:r>
            <a:r>
              <a:rPr lang="cs-CZ" sz="1400" dirty="0"/>
              <a:t>. Praha: SPN, 1991, ISBN 80-04-25538-8.</a:t>
            </a: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117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81</TotalTime>
  <Words>239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VLASTNOSTI ATOMŮ A MOLEKUL</vt:lpstr>
      <vt:lpstr>VLASTNOSTI ATOMŮ A MOLEKUL</vt:lpstr>
      <vt:lpstr>VLASTNOSTI ATOMŮ A MOLEKUL</vt:lpstr>
      <vt:lpstr>VLASTNOSTI ATOMŮ A MOLEKUL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9</cp:revision>
  <dcterms:created xsi:type="dcterms:W3CDTF">2012-10-28T17:34:31Z</dcterms:created>
  <dcterms:modified xsi:type="dcterms:W3CDTF">2013-03-11T20:59:14Z</dcterms:modified>
</cp:coreProperties>
</file>