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61" r:id="rId4"/>
    <p:sldId id="262" r:id="rId5"/>
    <p:sldId id="263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74095A4-5BB0-4090-9B68-AFDA38EAB6AE}" type="datetimeFigureOut">
              <a:rPr lang="cs-CZ" smtClean="0"/>
              <a:t>20.11.2012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40B8D9A-9270-49BE-9FD1-A5D95ADB5A37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7" Type="http://schemas.openxmlformats.org/officeDocument/2006/relationships/image" Target="../media/image14.png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7192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411760" y="1409462"/>
            <a:ext cx="4729683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cs-CZ" b="1" dirty="0" smtClean="0"/>
              <a:t>13 </a:t>
            </a:r>
            <a:r>
              <a:rPr lang="cs-CZ" b="1" smtClean="0"/>
              <a:t>FYZIKÁLNÍ  VELIČINY</a:t>
            </a:r>
            <a:endParaRPr lang="cs-CZ" dirty="0"/>
          </a:p>
          <a:p>
            <a:pPr algn="ctr"/>
            <a:r>
              <a:rPr lang="cs-CZ" sz="2400" b="1" dirty="0" smtClean="0"/>
              <a:t>VY_32_INOVACE_13</a:t>
            </a:r>
            <a:endParaRPr lang="cs-CZ" sz="2400" b="1" dirty="0"/>
          </a:p>
        </p:txBody>
      </p:sp>
      <p:sp>
        <p:nvSpPr>
          <p:cNvPr id="6" name="Obdélník 5"/>
          <p:cNvSpPr/>
          <p:nvPr/>
        </p:nvSpPr>
        <p:spPr>
          <a:xfrm>
            <a:off x="1331640" y="2636911"/>
            <a:ext cx="69847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autor: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Mgr. Miroslava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Mahdalová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identifikace: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1200" smtClean="0">
                <a:latin typeface="Arial" pitchFamily="34" charset="0"/>
                <a:cs typeface="Arial" pitchFamily="34" charset="0"/>
              </a:rPr>
              <a:t>      </a:t>
            </a:r>
            <a:r>
              <a:rPr lang="cs-CZ" sz="1200" smtClean="0">
                <a:latin typeface="Arial" pitchFamily="34" charset="0"/>
                <a:cs typeface="Arial" pitchFamily="34" charset="0"/>
              </a:rPr>
              <a:t>H 1</a:t>
            </a:r>
            <a:r>
              <a:rPr lang="cs-CZ" sz="120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- 13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třída: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6.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předmět: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Fyzika</a:t>
            </a:r>
          </a:p>
          <a:p>
            <a:pPr>
              <a:spcBef>
                <a:spcPct val="50000"/>
              </a:spcBef>
            </a:pPr>
            <a:r>
              <a:rPr lang="cs-CZ" sz="1200" b="1" dirty="0" smtClean="0">
                <a:latin typeface="Arial" pitchFamily="34" charset="0"/>
                <a:cs typeface="Arial" pitchFamily="34" charset="0"/>
              </a:rPr>
              <a:t>anotace: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	       Výklad nového učiva – definice fyzikální veličiny. Hlavní atributy fyzikální veličiny – 	       značka, velikost, základní jednotka. Žák dokáže určit  měřitelné vlastnosti, tzn. 	       fyzikální veličinu.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29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UMÍŠ ROZLIŠIT 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mahdalova\AppData\Local\Microsoft\Windows\Temporary Internet Files\Content.IE5\MM57IN1I\MP9004487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2483" y="1180095"/>
            <a:ext cx="129385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ahdalova\AppData\Local\Microsoft\Windows\Temporary Internet Files\Content.IE5\823FABV6\MC9002904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981" y="4382081"/>
            <a:ext cx="2019819" cy="2143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ahdalova\AppData\Local\Microsoft\Windows\Temporary Internet Files\Content.IE5\823FABV6\MP90043312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485" y="4382081"/>
            <a:ext cx="2985640" cy="199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143" y="620688"/>
            <a:ext cx="1952625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mahdalova\AppData\Local\Microsoft\Windows\Temporary Internet Files\Content.IE5\823FABV6\MC9002817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3802" y="3410775"/>
            <a:ext cx="1808683" cy="133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mahdalova\AppData\Local\Microsoft\Windows\Temporary Internet Files\Content.IE5\IMSRHTDL\MC90023790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143" y="3108287"/>
            <a:ext cx="1390823" cy="1256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692696"/>
            <a:ext cx="7890080" cy="5904656"/>
          </a:xfrm>
        </p:spPr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</a:p>
          <a:p>
            <a:pPr marL="82296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BARVA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      CHUŤ                                 ČAS</a:t>
            </a: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</a:t>
            </a: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   DÉLKA	   OBJEM</a:t>
            </a:r>
          </a:p>
          <a:p>
            <a:pPr marL="82296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HMAT</a:t>
            </a: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VŮNĚ</a:t>
            </a:r>
          </a:p>
        </p:txBody>
      </p:sp>
      <p:pic>
        <p:nvPicPr>
          <p:cNvPr id="11" name="Picture 2" descr="C:\Users\mahdalova\AppData\Local\Microsoft\Windows\Temporary Internet Files\Content.IE5\IMSRHTDL\MC900440382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1"/>
            <a:ext cx="1639527" cy="163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440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89008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ZMĚŘÍM ~ NEZMĚŘÍM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? CO TO JE ?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124744"/>
            <a:ext cx="7818072" cy="5123656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ZMĚŘÍM</a:t>
            </a:r>
          </a:p>
          <a:p>
            <a:pPr marL="82296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čas, délka, objem  </a:t>
            </a:r>
          </a:p>
          <a:p>
            <a:pPr marL="82296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  <a:sym typeface="Wingdings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  <a:sym typeface="Wingdings"/>
              </a:rPr>
              <a:t>		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vlastnosti</a:t>
            </a:r>
            <a:endParaRPr lang="cs-CZ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NEZMĚŘÍM</a:t>
            </a:r>
          </a:p>
          <a:p>
            <a:pPr marL="82296" indent="0">
              <a:buNone/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barva, vůně, hmat, chuť</a:t>
            </a:r>
            <a:endParaRPr lang="cs-CZ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			</a:t>
            </a:r>
            <a:r>
              <a:rPr lang="cs-CZ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vlastnosti</a:t>
            </a:r>
          </a:p>
          <a:p>
            <a:pPr marL="82296" indent="0">
              <a:buNone/>
            </a:pPr>
            <a:endParaRPr lang="cs-CZ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VLASTNOST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tělesa nebo látky, kterou můžeme měřit nebo spočítat, nazýváme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fyzikální veličina.</a:t>
            </a:r>
            <a:endParaRPr lang="cs-CZ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94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70609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FYZIKÁLNÍ VELIČINY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2555776" y="2564904"/>
            <a:ext cx="576064" cy="648072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3563888" y="2564904"/>
            <a:ext cx="648072" cy="720080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400186" y="2572099"/>
            <a:ext cx="747878" cy="712885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980728"/>
            <a:ext cx="7962088" cy="5877272"/>
          </a:xfrm>
        </p:spPr>
        <p:txBody>
          <a:bodyPr/>
          <a:lstStyle/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Každá fyzikální veličina má značku, velikost (číselná hodnota) a jednotku.</a:t>
            </a:r>
          </a:p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       </a:t>
            </a:r>
            <a:r>
              <a:rPr lang="cs-CZ" sz="4000" b="1" i="1" dirty="0" smtClean="0">
                <a:latin typeface="Times New Roman" pitchFamily="18" charset="0"/>
                <a:cs typeface="Times New Roman" pitchFamily="18" charset="0"/>
              </a:rPr>
              <a:t>l  =  25  cm</a:t>
            </a:r>
          </a:p>
          <a:p>
            <a:pPr marL="82296" indent="0">
              <a:buNone/>
            </a:pPr>
            <a:endParaRPr lang="cs-CZ" sz="4000" b="1" i="1" dirty="0">
              <a:latin typeface="Times New Roman" pitchFamily="18" charset="0"/>
              <a:cs typeface="Times New Roman" pitchFamily="18" charset="0"/>
            </a:endParaRP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značka				značka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fyzikální	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číselná		jednotky</a:t>
            </a:r>
          </a:p>
          <a:p>
            <a:pPr marL="82296" indent="0"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eličiny           hodnota</a:t>
            </a:r>
          </a:p>
          <a:p>
            <a:pPr marL="82296" indent="0"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Čteme:</a:t>
            </a:r>
          </a:p>
          <a:p>
            <a:pPr marL="82296" indent="0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délka je 25 centimetrů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979712" y="3212976"/>
            <a:ext cx="72008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887924" y="3284984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148064" y="3212976"/>
            <a:ext cx="1440160" cy="6120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09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0609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effectLst/>
                <a:latin typeface="Times New Roman" pitchFamily="18" charset="0"/>
                <a:cs typeface="Times New Roman" pitchFamily="18" charset="0"/>
              </a:rPr>
              <a:t>ZNÁMÉ FYZIKÁLNÍ VELIČINY</a:t>
            </a:r>
            <a:endParaRPr lang="cs-CZ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980728"/>
            <a:ext cx="7890080" cy="5616624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DÉLKA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HMOTNOST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ČAS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OBJEM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TEPLOTA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HUSTOTA</a:t>
            </a:r>
          </a:p>
          <a:p>
            <a:pPr marL="82296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SÍLA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ahdalova\AppData\Local\Microsoft\Windows\Temporary Internet Files\Content.IE5\IMSRHTDL\MC90023790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81128"/>
            <a:ext cx="2174875" cy="196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Program Files (x86)\Microsoft Office\MEDIA\CAGCAT10\j0300840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561" y="932373"/>
            <a:ext cx="1814512" cy="1528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hdalova\AppData\Local\Microsoft\Windows\Temporary Internet Files\Content.IE5\823FABV6\MC9003513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857" y="2625931"/>
            <a:ext cx="1425921" cy="17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ahdalova\AppData\Local\Microsoft\Windows\Temporary Internet Files\Content.IE5\823FABV6\MC9002955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7619" y="4244445"/>
            <a:ext cx="1893888" cy="207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hdalova\AppData\Local\Microsoft\Windows\Temporary Internet Files\Content.IE5\IMSRHTDL\MC900441468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986" y="198884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mahdalova\AppData\Local\Microsoft\Windows\Temporary Internet Files\Content.IE5\823FABV6\MC900433845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2615" y="782354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937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Text:</a:t>
            </a:r>
          </a:p>
          <a:p>
            <a:pPr marL="425196" indent="-342900"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Vlastní výklad autora.</a:t>
            </a:r>
          </a:p>
          <a:p>
            <a:pPr marL="425196" indent="-342900">
              <a:buAutoNum type="arabicPeriod"/>
            </a:pPr>
            <a:r>
              <a:rPr lang="cs-CZ" sz="1400" dirty="0"/>
              <a:t>KOLÁŘOVÁ, Růžena a kol. </a:t>
            </a:r>
            <a:r>
              <a:rPr lang="cs-CZ" sz="1400" i="1" dirty="0"/>
              <a:t>Fyzika 6</a:t>
            </a:r>
            <a:r>
              <a:rPr lang="cs-CZ" sz="1400" dirty="0"/>
              <a:t>. Praha: Prometheus, 2001, ISBN 80-7196-121-3</a:t>
            </a:r>
            <a:r>
              <a:rPr lang="cs-CZ" sz="1400" dirty="0" smtClean="0"/>
              <a:t>.</a:t>
            </a:r>
          </a:p>
          <a:p>
            <a:pPr marL="425196" indent="-342900">
              <a:buAutoNum type="arabicPeriod"/>
            </a:pPr>
            <a:r>
              <a:rPr lang="cs-CZ" sz="1400" dirty="0" smtClean="0"/>
              <a:t>RAUNER</a:t>
            </a:r>
            <a:r>
              <a:rPr lang="cs-CZ" sz="1400" dirty="0"/>
              <a:t>, Karel a kol. </a:t>
            </a:r>
            <a:r>
              <a:rPr lang="cs-CZ" sz="1400" i="1" dirty="0"/>
              <a:t>Fyzika 6</a:t>
            </a:r>
            <a:r>
              <a:rPr lang="cs-CZ" sz="1400" dirty="0"/>
              <a:t>. Plzeň: Fraus, 2004, ISBN 80-7238-210-1.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Ilustrace:</a:t>
            </a:r>
          </a:p>
          <a:p>
            <a:pPr marL="425196" indent="-342900">
              <a:buAutoNum type="arabicPeriod"/>
            </a:pPr>
            <a:r>
              <a:rPr lang="cs-CZ" sz="1400" dirty="0" smtClean="0">
                <a:latin typeface="Arial" pitchFamily="34" charset="0"/>
                <a:cs typeface="Arial" pitchFamily="34" charset="0"/>
                <a:hlinkClick r:id="rId2"/>
              </a:rPr>
              <a:t>www.office.microsoft.com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  <a:p>
            <a:pPr marL="82296" indent="0">
              <a:buNone/>
            </a:pPr>
            <a:endParaRPr lang="cs-CZ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117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158</TotalTime>
  <Words>93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Prezentace aplikace PowerPoint</vt:lpstr>
      <vt:lpstr>UMÍŠ ROZLIŠIT ?</vt:lpstr>
      <vt:lpstr>ZMĚŘÍM ~ NEZMĚŘÍM ? CO TO JE ?</vt:lpstr>
      <vt:lpstr>FYZIKÁLNÍ VELIČINY</vt:lpstr>
      <vt:lpstr>ZNÁMÉ FYZIKÁLNÍ VELIČINY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Mahdalová</dc:creator>
  <cp:lastModifiedBy>MadamA</cp:lastModifiedBy>
  <cp:revision>17</cp:revision>
  <dcterms:created xsi:type="dcterms:W3CDTF">2012-10-28T17:34:31Z</dcterms:created>
  <dcterms:modified xsi:type="dcterms:W3CDTF">2012-11-20T19:51:33Z</dcterms:modified>
</cp:coreProperties>
</file>