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2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336" autoAdjust="0"/>
  </p:normalViewPr>
  <p:slideViewPr>
    <p:cSldViewPr>
      <p:cViewPr varScale="1">
        <p:scale>
          <a:sx n="106" d="100"/>
          <a:sy n="106" d="100"/>
        </p:scale>
        <p:origin x="-11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74095A4-5BB0-4090-9B68-AFDA38EAB6A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40B8D9A-9270-49BE-9FD1-A5D95ADB5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048487" y="1409462"/>
            <a:ext cx="323434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14 DÉLKA.</a:t>
            </a:r>
            <a:endParaRPr lang="cs-CZ" dirty="0"/>
          </a:p>
          <a:p>
            <a:pPr algn="ctr"/>
            <a:r>
              <a:rPr lang="cs-CZ" sz="2400" b="1" dirty="0" smtClean="0"/>
              <a:t>VY_32_INOVACE_14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     H 1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- 14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odvození nových pojmů. Definice délky jako fyzikální 	  	       veličiny. Odvození převodních vztahů mezi jednotkami a jejich vztah k základní 	       jednotce délky.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729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5" descr="C:\Users\mahdalova\AppData\Local\Microsoft\Windows\Temporary Internet Files\Content.IE5\MM57IN1I\MC900281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641" y="4007055"/>
            <a:ext cx="3312368" cy="244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15616" y="1340768"/>
            <a:ext cx="7818072" cy="5256584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šířka					   výška</a:t>
            </a: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délka				   </a:t>
            </a:r>
          </a:p>
          <a:p>
            <a:pPr marL="82296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       výška ?</a:t>
            </a:r>
          </a:p>
          <a:p>
            <a:pPr marL="82296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       šířka 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ROZMĚRY TĚLES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mahdalova\AppData\Local\Microsoft\Windows\Temporary Internet Files\Content.IE5\MM57IN1I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95331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263000" y="1922757"/>
            <a:ext cx="187220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5" descr="C:\Users\mahdalova\AppData\Local\Microsoft\Windows\Temporary Internet Files\Content.IE5\823FABV6\MC9004417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407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6948264" y="1772816"/>
            <a:ext cx="0" cy="21602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3" descr="C:\Users\mahdalova\AppData\Local\Microsoft\Windows\Temporary Internet Files\Content.IE5\823FABV6\MP9003996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96605"/>
            <a:ext cx="2876952" cy="155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929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ahdalova\AppData\Local\Microsoft\Windows\Temporary Internet Files\Content.IE5\ABHHW628\MP9004011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65104"/>
            <a:ext cx="1876910" cy="234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ROZMĚRY TĚLES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24744"/>
            <a:ext cx="8172400" cy="54006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Každé těleso má nějaké rozměry.</a:t>
            </a:r>
          </a:p>
          <a:p>
            <a:pPr marL="82296" indent="0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ROZMĚR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EM může být – výška, šířka, délka, tloušťka, úsek, vzdálenost……..</a:t>
            </a:r>
          </a:p>
          <a:p>
            <a:pPr marL="82296" indent="0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Ve fyzice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všechny tyto rozměry používáme jeden pojem –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délka.</a:t>
            </a:r>
          </a:p>
          <a:p>
            <a:pPr marL="82296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Rozměry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jsou vlastnosti těles, které můžeme měřit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porovnávat </a:t>
            </a:r>
            <a:r>
              <a:rPr lang="cs-CZ" sz="2800" dirty="0" smtClean="0">
                <a:latin typeface="Lucida Console"/>
                <a:cs typeface="Times New Roman" pitchFamily="18" charset="0"/>
              </a:rPr>
              <a:t>→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proto je délka fyzikální veličina.</a:t>
            </a:r>
          </a:p>
          <a:p>
            <a:pPr marL="82296" indent="0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Značka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d, l</a:t>
            </a:r>
          </a:p>
          <a:p>
            <a:pPr marL="82296" indent="0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Základní jednotka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[1 m]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metr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Měřidlo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skládací metr, pásmo, pravítko…..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171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ROZMĚRY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TĚLES - jednotky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8244408" cy="54006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Další jednotky délky: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	kilometr	1km = 1 000 m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	decimetr	1 dm = 0,1 m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	centimetr	1 cm = 0,01 m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	milimetr	1 mm = 0,001 m</a:t>
            </a: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km		m		dm		cm		mm</a:t>
            </a:r>
          </a:p>
          <a:p>
            <a:pPr marL="82296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. 1 000		. 10		. 10		. 10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ásobíme						dělíme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1763688" y="4797152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3563888" y="4797152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5508104" y="4803188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7236296" y="4885928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1043608" y="6381328"/>
            <a:ext cx="2520280" cy="216024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6228184" y="6381328"/>
            <a:ext cx="2592288" cy="216024"/>
          </a:xfrm>
          <a:prstGeom prst="lef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2050" name="Picture 2" descr="C:\Users\mahdalova\AppData\Local\Microsoft\Windows\Temporary Internet Files\Content.IE5\823FABV6\MC900088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6097" y="1628312"/>
            <a:ext cx="1771898" cy="252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363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mahdalova\AppData\Local\Microsoft\Windows\Temporary Internet Files\Content.IE5\MM57IN1I\MC90044128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1721" y="374711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ROZMĚRY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TĚLES – převodní vztahy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08720"/>
            <a:ext cx="8136904" cy="5688632"/>
          </a:xfrm>
        </p:spPr>
        <p:txBody>
          <a:bodyPr/>
          <a:lstStyle/>
          <a:p>
            <a:pPr marL="82296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1m = 10 dm = 100 cm = 1 000 mm</a:t>
            </a:r>
          </a:p>
          <a:p>
            <a:pPr marL="82296" indent="0"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1dm = 0,1 m	1 cm = 0,01 m	1 mm = 0,001 m</a:t>
            </a:r>
          </a:p>
          <a:p>
            <a:pPr marL="82296" indent="0" algn="ctr">
              <a:buNone/>
            </a:pP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1dm = 10 cm	1 cm = 0,1 dm</a:t>
            </a:r>
          </a:p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cm = 10 mm	1 mm = 0,1 cm</a:t>
            </a: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Users\mahdalova\AppData\Local\Microsoft\Windows\Temporary Internet Files\Content.IE5\ABHHW628\MC9002338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20138"/>
            <a:ext cx="2159251" cy="199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hdalova\AppData\Local\Microsoft\Windows\Temporary Internet Files\Content.IE5\IMSRHTDL\MC90043384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330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8057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 marL="425196" indent="-342900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Vlastní výklad autora.</a:t>
            </a:r>
          </a:p>
          <a:p>
            <a:pPr marL="425196" indent="-342900"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6</a:t>
            </a:r>
            <a:r>
              <a:rPr lang="cs-CZ" sz="1400" dirty="0"/>
              <a:t>. Praha: Prometheus, 2001, ISBN 80-7196-121-3</a:t>
            </a:r>
            <a:r>
              <a:rPr lang="cs-CZ" sz="1400" dirty="0" smtClean="0"/>
              <a:t>.</a:t>
            </a:r>
          </a:p>
          <a:p>
            <a:pPr marL="425196" indent="-342900">
              <a:buAutoNum type="arabicPeriod"/>
            </a:pPr>
            <a:r>
              <a:rPr lang="cs-CZ" sz="1400" dirty="0" smtClean="0"/>
              <a:t>RAUNER</a:t>
            </a:r>
            <a:r>
              <a:rPr lang="cs-CZ" sz="1400" dirty="0"/>
              <a:t>, Karel a kol. </a:t>
            </a:r>
            <a:r>
              <a:rPr lang="cs-CZ" sz="1400" i="1" dirty="0"/>
              <a:t>Fyzika 6</a:t>
            </a:r>
            <a:r>
              <a:rPr lang="cs-CZ" sz="1400" dirty="0"/>
              <a:t>. Plzeň: Fraus, 2004, ISBN 80-7238-210-1.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117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178</TotalTime>
  <Words>161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ROZMĚRY TĚLES</vt:lpstr>
      <vt:lpstr>ROZMĚRY TĚLES</vt:lpstr>
      <vt:lpstr>ROZMĚRY TĚLES - jednotky</vt:lpstr>
      <vt:lpstr>ROZMĚRY TĚLES – převodní vztahy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19</cp:revision>
  <dcterms:created xsi:type="dcterms:W3CDTF">2012-10-28T17:34:31Z</dcterms:created>
  <dcterms:modified xsi:type="dcterms:W3CDTF">2013-03-11T21:01:32Z</dcterms:modified>
</cp:coreProperties>
</file>