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8" r:id="rId3"/>
    <p:sldId id="257" r:id="rId4"/>
    <p:sldId id="259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FCF29-BD43-41BD-A47A-E5E5875BB200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39B5DB-51AD-4204-B570-8B5E4EA9AB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77034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FCF29-BD43-41BD-A47A-E5E5875BB200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39B5DB-51AD-4204-B570-8B5E4EA9AB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07753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FCF29-BD43-41BD-A47A-E5E5875BB200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39B5DB-51AD-4204-B570-8B5E4EA9AB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46703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FCF29-BD43-41BD-A47A-E5E5875BB200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39B5DB-51AD-4204-B570-8B5E4EA9AB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70413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FCF29-BD43-41BD-A47A-E5E5875BB200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39B5DB-51AD-4204-B570-8B5E4EA9AB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16734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FCF29-BD43-41BD-A47A-E5E5875BB200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39B5DB-51AD-4204-B570-8B5E4EA9AB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60522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FCF29-BD43-41BD-A47A-E5E5875BB200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39B5DB-51AD-4204-B570-8B5E4EA9AB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2726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FCF29-BD43-41BD-A47A-E5E5875BB200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39B5DB-51AD-4204-B570-8B5E4EA9AB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98578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FCF29-BD43-41BD-A47A-E5E5875BB200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39B5DB-51AD-4204-B570-8B5E4EA9AB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56734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FCF29-BD43-41BD-A47A-E5E5875BB200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39B5DB-51AD-4204-B570-8B5E4EA9AB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69488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FCF29-BD43-41BD-A47A-E5E5875BB200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39B5DB-51AD-4204-B570-8B5E4EA9AB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33317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BFCF29-BD43-41BD-A47A-E5E5875BB200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39B5DB-51AD-4204-B570-8B5E4EA9AB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15997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5157192"/>
            <a:ext cx="5665787" cy="1239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4F81BD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2968563" y="1409462"/>
            <a:ext cx="3394199" cy="73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b="1" dirty="0" smtClean="0"/>
              <a:t>15 JEDNOTKY DÉLKY – opakování.</a:t>
            </a:r>
            <a:endParaRPr lang="cs-CZ" dirty="0"/>
          </a:p>
          <a:p>
            <a:pPr algn="ctr"/>
            <a:r>
              <a:rPr lang="cs-CZ" sz="2400" b="1" smtClean="0"/>
              <a:t>VY_32_INOVACE_15</a:t>
            </a:r>
            <a:endParaRPr lang="cs-CZ" sz="2400" b="1" dirty="0"/>
          </a:p>
        </p:txBody>
      </p:sp>
      <p:sp>
        <p:nvSpPr>
          <p:cNvPr id="6" name="Obdélník 5"/>
          <p:cNvSpPr/>
          <p:nvPr/>
        </p:nvSpPr>
        <p:spPr>
          <a:xfrm>
            <a:off x="1331640" y="2636911"/>
            <a:ext cx="6984776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autor: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Mgr. Miroslava </a:t>
            </a:r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Mahdalová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identifikace: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sz="1200" smtClean="0">
                <a:latin typeface="Arial" pitchFamily="34" charset="0"/>
                <a:cs typeface="Arial" pitchFamily="34" charset="0"/>
              </a:rPr>
              <a:t>      </a:t>
            </a:r>
            <a:r>
              <a:rPr lang="cs-CZ" sz="1200" smtClean="0">
                <a:latin typeface="Arial" pitchFamily="34" charset="0"/>
                <a:cs typeface="Arial" pitchFamily="34" charset="0"/>
              </a:rPr>
              <a:t>H 1</a:t>
            </a:r>
            <a:r>
              <a:rPr lang="cs-CZ" sz="120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200" smtClean="0">
                <a:latin typeface="Arial" pitchFamily="34" charset="0"/>
                <a:cs typeface="Arial" pitchFamily="34" charset="0"/>
              </a:rPr>
              <a:t>- 15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třída: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 6.</a:t>
            </a:r>
          </a:p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předmět: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 Fyzika</a:t>
            </a:r>
          </a:p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anotace: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 Opakování učiva o délce, procvičení a utvrzení převodů jednotek délky.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31328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PAMATUJ !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4"/>
            <a:ext cx="8507288" cy="5472608"/>
          </a:xfrm>
        </p:spPr>
        <p:txBody>
          <a:bodyPr/>
          <a:lstStyle/>
          <a:p>
            <a:pPr marL="82296" indent="0" algn="ctr">
              <a:buNone/>
            </a:pPr>
            <a:r>
              <a:rPr lang="cs-CZ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1m = 10 dm = 100 cm = 1 000 mm</a:t>
            </a:r>
          </a:p>
          <a:p>
            <a:pPr marL="82296" indent="0">
              <a:buNone/>
            </a:pPr>
            <a:r>
              <a:rPr lang="cs-CZ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1dm = 0,1 m	1 cm = 0,01 m	1 mm = 0,001 </a:t>
            </a:r>
            <a:r>
              <a:rPr lang="cs-CZ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m</a:t>
            </a:r>
          </a:p>
          <a:p>
            <a:pPr marL="82296" indent="0">
              <a:buNone/>
            </a:pPr>
            <a:endParaRPr lang="cs-CZ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endParaRPr lang="cs-CZ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83568" y="2413338"/>
            <a:ext cx="8208912" cy="33701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82296" indent="0">
              <a:buNone/>
            </a:pPr>
            <a:r>
              <a:rPr lang="cs-CZ" sz="3500" dirty="0">
                <a:latin typeface="Times New Roman" pitchFamily="18" charset="0"/>
                <a:cs typeface="Times New Roman" pitchFamily="18" charset="0"/>
              </a:rPr>
              <a:t>km		m		dm	</a:t>
            </a:r>
            <a:r>
              <a:rPr lang="cs-CZ" sz="3500" dirty="0" smtClean="0">
                <a:latin typeface="Times New Roman" pitchFamily="18" charset="0"/>
                <a:cs typeface="Times New Roman" pitchFamily="18" charset="0"/>
              </a:rPr>
              <a:t>	cm</a:t>
            </a:r>
            <a:r>
              <a:rPr lang="cs-CZ" sz="3500" dirty="0">
                <a:latin typeface="Times New Roman" pitchFamily="18" charset="0"/>
                <a:cs typeface="Times New Roman" pitchFamily="18" charset="0"/>
              </a:rPr>
              <a:t>		mm</a:t>
            </a:r>
          </a:p>
          <a:p>
            <a:pPr marL="82296" indent="0"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	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r>
              <a:rPr lang="cs-CZ" sz="32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</a:t>
            </a:r>
            <a:endParaRPr lang="cs-CZ" sz="32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. </a:t>
            </a:r>
            <a:r>
              <a:rPr lang="cs-CZ" sz="32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1 000		. 10		. 10		. 10</a:t>
            </a:r>
          </a:p>
          <a:p>
            <a:pPr marL="82296" indent="0">
              <a:buNone/>
            </a:pP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násobíme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						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dělíme</a:t>
            </a:r>
          </a:p>
          <a:p>
            <a:pPr marL="82296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Šipka doprava 4"/>
          <p:cNvSpPr/>
          <p:nvPr/>
        </p:nvSpPr>
        <p:spPr>
          <a:xfrm>
            <a:off x="467544" y="5507625"/>
            <a:ext cx="2520280" cy="216024"/>
          </a:xfrm>
          <a:prstGeom prst="rightArrow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leva 5"/>
          <p:cNvSpPr/>
          <p:nvPr/>
        </p:nvSpPr>
        <p:spPr>
          <a:xfrm>
            <a:off x="6084168" y="5535334"/>
            <a:ext cx="2592288" cy="216024"/>
          </a:xfrm>
          <a:prstGeom prst="leftArrow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8" name="Zahnutá šipka nahoru 7"/>
          <p:cNvSpPr/>
          <p:nvPr/>
        </p:nvSpPr>
        <p:spPr>
          <a:xfrm>
            <a:off x="3259712" y="3310237"/>
            <a:ext cx="936104" cy="432048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Zahnutá šipka nahoru 9"/>
          <p:cNvSpPr/>
          <p:nvPr/>
        </p:nvSpPr>
        <p:spPr>
          <a:xfrm>
            <a:off x="1579623" y="3233944"/>
            <a:ext cx="936104" cy="432048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Zahnutá šipka nahoru 11"/>
          <p:cNvSpPr/>
          <p:nvPr/>
        </p:nvSpPr>
        <p:spPr>
          <a:xfrm>
            <a:off x="7124212" y="3232945"/>
            <a:ext cx="936104" cy="432048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Zahnutá šipka nahoru 12"/>
          <p:cNvSpPr/>
          <p:nvPr/>
        </p:nvSpPr>
        <p:spPr>
          <a:xfrm>
            <a:off x="5148064" y="3232945"/>
            <a:ext cx="936104" cy="432048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2620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Jednotky délky - opakování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5536" y="836713"/>
            <a:ext cx="4101852" cy="720080"/>
          </a:xfrm>
        </p:spPr>
        <p:txBody>
          <a:bodyPr>
            <a:normAutofit/>
          </a:bodyPr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23528" y="1700808"/>
            <a:ext cx="4173860" cy="4896544"/>
          </a:xfr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dirty="0" smtClean="0">
                <a:latin typeface="Times New Roman" pitchFamily="18" charset="0"/>
                <a:cs typeface="Times New Roman" pitchFamily="18" charset="0"/>
              </a:rPr>
              <a:t>Převeď na jednotky v závorce:</a:t>
            </a:r>
          </a:p>
          <a:p>
            <a:pPr marL="514350" indent="-514350">
              <a:buAutoNum type="alphaLcParenR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6 cm [mm] = </a:t>
            </a:r>
          </a:p>
          <a:p>
            <a:pPr marL="514350" indent="-514350">
              <a:buAutoNum type="alphaLcParenR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40 dm [ m] = </a:t>
            </a:r>
          </a:p>
          <a:p>
            <a:pPr marL="514350" indent="-514350">
              <a:buFont typeface="Arial" pitchFamily="34" charset="0"/>
              <a:buAutoNum type="alphaLcParenR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0,7 m  [ cm] = </a:t>
            </a:r>
          </a:p>
          <a:p>
            <a:pPr marL="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d) 3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000 cm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[m] =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e) 8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cm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[m] =</a:t>
            </a:r>
          </a:p>
          <a:p>
            <a:pPr marL="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f) 20 cm [dm]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= 	</a:t>
            </a:r>
          </a:p>
          <a:p>
            <a:pPr marL="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g) 653 cm [m] =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	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h) 12 320mm [m] =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836713"/>
            <a:ext cx="4041775" cy="720079"/>
          </a:xfrm>
        </p:spPr>
        <p:txBody>
          <a:bodyPr>
            <a:normAutofit/>
          </a:bodyPr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B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572000" y="1700808"/>
            <a:ext cx="4114801" cy="4968552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Převeď na jednotky v závorce:</a:t>
            </a:r>
          </a:p>
          <a:p>
            <a:pPr marL="514350" indent="-514350">
              <a:buAutoNum type="alphaLcParenR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2 m [mm] = </a:t>
            </a:r>
          </a:p>
          <a:p>
            <a:pPr marL="514350" indent="-514350">
              <a:buAutoNum type="alphaLcParenR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855 cm[ m] = </a:t>
            </a:r>
          </a:p>
          <a:p>
            <a:pPr marL="514350" indent="-514350">
              <a:buFont typeface="Arial" pitchFamily="34" charset="0"/>
              <a:buAutoNum type="alphaLcParenR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312 mm[ cm] = </a:t>
            </a:r>
          </a:p>
          <a:p>
            <a:pPr marL="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d) 30 dm [m] =</a:t>
            </a:r>
          </a:p>
          <a:p>
            <a:pPr marL="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e) 360 cm [m] =</a:t>
            </a:r>
          </a:p>
          <a:p>
            <a:pPr marL="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f) 40 cm [mm] = 	</a:t>
            </a:r>
          </a:p>
          <a:p>
            <a:pPr marL="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g) 250 m [cm] =	</a:t>
            </a:r>
          </a:p>
          <a:p>
            <a:pPr marL="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h) 40 cm[dm] =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6917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Jednotky délky - řešení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5536" y="836713"/>
            <a:ext cx="4101852" cy="720080"/>
          </a:xfrm>
        </p:spPr>
        <p:txBody>
          <a:bodyPr>
            <a:normAutofit/>
          </a:bodyPr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23528" y="1700808"/>
            <a:ext cx="4173860" cy="4896544"/>
          </a:xfr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dirty="0" smtClean="0">
                <a:latin typeface="Times New Roman" pitchFamily="18" charset="0"/>
                <a:cs typeface="Times New Roman" pitchFamily="18" charset="0"/>
              </a:rPr>
              <a:t>Převeď na jednotky v závorce:</a:t>
            </a:r>
          </a:p>
          <a:p>
            <a:pPr marL="514350" indent="-514350">
              <a:buAutoNum type="alphaLcParenR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6 cm [mm] = 60 mm </a:t>
            </a:r>
          </a:p>
          <a:p>
            <a:pPr marL="514350" indent="-514350">
              <a:buAutoNum type="alphaLcParenR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40 dm [ m] = 4 m</a:t>
            </a:r>
          </a:p>
          <a:p>
            <a:pPr marL="514350" indent="-514350">
              <a:buFont typeface="Arial" pitchFamily="34" charset="0"/>
              <a:buAutoNum type="alphaLcParenR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0,7 m  [ cm] = 70 cm</a:t>
            </a:r>
          </a:p>
          <a:p>
            <a:pPr marL="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d) 3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000 cm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[m] = 30 m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e) 8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cm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[m] = 0,08 m</a:t>
            </a:r>
          </a:p>
          <a:p>
            <a:pPr marL="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f) 20 cm [dm]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=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2 dm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g) 653 cm [m] =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6,53 m</a:t>
            </a:r>
          </a:p>
          <a:p>
            <a:pPr marL="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h) 12 320mm [m] =12,32 m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836713"/>
            <a:ext cx="4041775" cy="720079"/>
          </a:xfrm>
        </p:spPr>
        <p:txBody>
          <a:bodyPr>
            <a:normAutofit/>
          </a:bodyPr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B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572000" y="1700808"/>
            <a:ext cx="4114801" cy="4968552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Převeď na jednotky v závorce:</a:t>
            </a:r>
          </a:p>
          <a:p>
            <a:pPr marL="514350" indent="-514350">
              <a:buAutoNum type="alphaLcParenR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2 m [mm] = 2 000 mm</a:t>
            </a:r>
          </a:p>
          <a:p>
            <a:pPr marL="514350" indent="-514350">
              <a:buAutoNum type="alphaLcParenR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855 cm[ m] = 8,55 m</a:t>
            </a:r>
          </a:p>
          <a:p>
            <a:pPr marL="514350" indent="-514350">
              <a:buFont typeface="Arial" pitchFamily="34" charset="0"/>
              <a:buAutoNum type="alphaLcParenR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312 mm[ cm] =31,2 cm</a:t>
            </a:r>
          </a:p>
          <a:p>
            <a:pPr marL="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d) 30 dm [m] = 3 m</a:t>
            </a:r>
          </a:p>
          <a:p>
            <a:pPr marL="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e) 360 cm [m] = 3,6 m</a:t>
            </a:r>
          </a:p>
          <a:p>
            <a:pPr marL="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f) 40 cm [mm] =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400 mm</a:t>
            </a:r>
          </a:p>
          <a:p>
            <a:pPr marL="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g) 250 m [cm] = 25 000 cm</a:t>
            </a:r>
          </a:p>
          <a:p>
            <a:pPr marL="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h) 40 cm[dm] = 4 dm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8364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Text:</a:t>
            </a:r>
          </a:p>
          <a:p>
            <a:pPr>
              <a:buAutoNum type="arabicPeriod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Autor.</a:t>
            </a:r>
          </a:p>
          <a:p>
            <a:pPr marL="82296" indent="0">
              <a:buNone/>
            </a:pP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1400" dirty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89432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303</Words>
  <Application>Microsoft Office PowerPoint</Application>
  <PresentationFormat>Předvádění na obrazovce (4:3)</PresentationFormat>
  <Paragraphs>64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PAMATUJ !</vt:lpstr>
      <vt:lpstr>Jednotky délky - opakování</vt:lpstr>
      <vt:lpstr>Jednotky délky - řešení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Jednotky délky - opakování</dc:title>
  <dc:creator>MadamA</dc:creator>
  <cp:lastModifiedBy>MadamA</cp:lastModifiedBy>
  <cp:revision>8</cp:revision>
  <dcterms:created xsi:type="dcterms:W3CDTF">2012-11-15T20:09:50Z</dcterms:created>
  <dcterms:modified xsi:type="dcterms:W3CDTF">2012-11-20T19:51:02Z</dcterms:modified>
</cp:coreProperties>
</file>