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D7E01-E50D-464F-8F60-5C9AFC4E6129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AE771-7746-45A2-BBAC-5E07EF2871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24010-61B4-4FC4-BF61-FA7AABAD7019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7D5C2-5D2A-4870-978A-26088FE64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ED27F-26C9-402A-B02F-DAF80B467B38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1F2B6-D7CF-4686-A0F3-9944BCFF1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4A412-89EE-4EA9-A2F3-11660D1126F8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CE201-5DEB-475E-98F5-908B07951F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09E1A-5674-4A0E-9FEF-FEE629794777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E18AD-320D-4080-91DD-A4F8AB5341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0426D-5802-4824-AD08-060DCBF32D03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61659-7E01-4A9B-98DA-B616986C3D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DFAEED-50FA-48A5-AD29-B43C606CB7E3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A8578-F70C-4704-B190-3B26E1F18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1E2F0-9D7C-4CDC-9C6F-EA638243D566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EEB6D-C5E6-426E-9AE0-F3A2A6CC37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C7F8F-B714-4AC2-BBED-1F2848A9F8F7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B6E9C-CDBD-460C-AFCE-50DFC8ECB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333DD-55C1-487E-9684-83F2796C3FFF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DBE094-9C95-4379-A7E2-D1694E64FD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429D4-B8A9-476E-B875-630D71F3F318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B6C540-A155-401A-8EDA-336A90ADE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BAA3857-644D-4B4B-B9F9-B05B4430D5DB}" type="datetimeFigureOut">
              <a:rPr lang="cs-CZ"/>
              <a:pPr>
                <a:defRPr/>
              </a:pPr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E2E9C1-9AD5-41CA-B446-F1EDB2043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5157788"/>
            <a:ext cx="5665788" cy="1239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Rectangle 6"/>
          <p:cNvSpPr>
            <a:spLocks noChangeArrowheads="1"/>
          </p:cNvSpPr>
          <p:nvPr/>
        </p:nvSpPr>
        <p:spPr bwMode="auto">
          <a:xfrm>
            <a:off x="2492375" y="1409700"/>
            <a:ext cx="4346575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b="1">
                <a:latin typeface="Calibri" pitchFamily="34" charset="0"/>
              </a:rPr>
              <a:t>18 Opakování – aritmetický průměr měření.</a:t>
            </a:r>
            <a:endParaRPr lang="cs-CZ">
              <a:latin typeface="Calibri" pitchFamily="34" charset="0"/>
            </a:endParaRPr>
          </a:p>
          <a:p>
            <a:pPr algn="ctr"/>
            <a:r>
              <a:rPr lang="cs-CZ" sz="2400" b="1">
                <a:latin typeface="Calibri" pitchFamily="34" charset="0"/>
              </a:rPr>
              <a:t>VY_32_INOVACE_18</a:t>
            </a:r>
          </a:p>
        </p:txBody>
      </p:sp>
      <p:sp>
        <p:nvSpPr>
          <p:cNvPr id="13315" name="Obdélník 5"/>
          <p:cNvSpPr>
            <a:spLocks noChangeArrowheads="1"/>
          </p:cNvSpPr>
          <p:nvPr/>
        </p:nvSpPr>
        <p:spPr bwMode="auto">
          <a:xfrm>
            <a:off x="1331913" y="2636838"/>
            <a:ext cx="698500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/>
              <a:t>autor:</a:t>
            </a:r>
            <a:r>
              <a:rPr lang="cs-CZ" sz="1200"/>
              <a:t>	      Mgr. Miroslava Mahdalová</a:t>
            </a:r>
          </a:p>
          <a:p>
            <a:pPr>
              <a:spcBef>
                <a:spcPct val="50000"/>
              </a:spcBef>
            </a:pPr>
            <a:r>
              <a:rPr lang="cs-CZ" sz="1200" b="1"/>
              <a:t>identifikace:</a:t>
            </a:r>
            <a:r>
              <a:rPr lang="cs-CZ" sz="1200"/>
              <a:t>	      H 1 - 18</a:t>
            </a:r>
          </a:p>
          <a:p>
            <a:pPr>
              <a:spcBef>
                <a:spcPct val="50000"/>
              </a:spcBef>
            </a:pPr>
            <a:r>
              <a:rPr lang="cs-CZ" sz="1200" b="1"/>
              <a:t>třída:</a:t>
            </a:r>
            <a:r>
              <a:rPr lang="cs-CZ" sz="1200"/>
              <a:t>	       6.</a:t>
            </a:r>
          </a:p>
          <a:p>
            <a:pPr>
              <a:spcBef>
                <a:spcPct val="50000"/>
              </a:spcBef>
            </a:pPr>
            <a:r>
              <a:rPr lang="cs-CZ" sz="1200" b="1"/>
              <a:t>předmět:</a:t>
            </a:r>
            <a:r>
              <a:rPr lang="cs-CZ" sz="1200"/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/>
              <a:t>anotace:</a:t>
            </a:r>
            <a:r>
              <a:rPr lang="cs-CZ" sz="1200"/>
              <a:t>	       Opakování učiva – praktické měření délky, šířky. Výpočet aritmetického průměru z 	       naměřených hodnot měření. Žáci dbají na přesnost měření i výpočtu, správné 	       zaokrouhlení výsledku.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OPAKOVÁNÍ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– měření délky(šířky), výpočet aritmetického průměru.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4040188" cy="431800"/>
          </a:xfrm>
        </p:spPr>
        <p:txBody>
          <a:bodyPr rtlCol="0">
            <a:normAutofit fontScale="925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39" name="Zástupný symbol pro obsah 3"/>
          <p:cNvSpPr>
            <a:spLocks noGrp="1"/>
          </p:cNvSpPr>
          <p:nvPr>
            <p:ph sz="half" idx="2"/>
          </p:nvPr>
        </p:nvSpPr>
        <p:spPr>
          <a:xfrm>
            <a:off x="395288" y="1557338"/>
            <a:ext cx="4102100" cy="5040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Změř nejméně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5 x šířku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kousku papíru a vypočítej aritmetický průměr měření.</a:t>
            </a:r>
          </a:p>
          <a:p>
            <a:pPr marL="0" indent="0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Měření proveď v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 mm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Font typeface="Arial" charset="0"/>
              <a:buNone/>
            </a:pP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4000" b="1" baseline="-25000" smtClean="0">
                <a:latin typeface="Times New Roman" pitchFamily="18" charset="0"/>
                <a:cs typeface="Times New Roman" pitchFamily="18" charset="0"/>
              </a:rPr>
              <a:t>p 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= ? </a:t>
            </a:r>
            <a:r>
              <a:rPr lang="en-US" sz="4000" b="1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mm</a:t>
            </a:r>
            <a:r>
              <a:rPr lang="en-US" sz="4000" b="1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4000" b="1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25538"/>
            <a:ext cx="4041775" cy="431800"/>
          </a:xfrm>
        </p:spPr>
        <p:txBody>
          <a:bodyPr rtlCol="0">
            <a:normAutofit fontScale="92500" lnSpcReduction="2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341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557338"/>
            <a:ext cx="4114800" cy="5040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Změř nejméně 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5 x délku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kousku papíru a vypočítej aritmetický průměr měření.</a:t>
            </a:r>
          </a:p>
          <a:p>
            <a:pPr marL="0" indent="0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Měření proveď v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 mm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 algn="ctr">
              <a:buFont typeface="Arial" charset="0"/>
              <a:buNone/>
            </a:pP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4000" b="1" baseline="-25000" smtClean="0">
                <a:latin typeface="Times New Roman" pitchFamily="18" charset="0"/>
                <a:cs typeface="Times New Roman" pitchFamily="18" charset="0"/>
              </a:rPr>
              <a:t>p 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= ?</a:t>
            </a:r>
            <a:r>
              <a:rPr lang="en-US" sz="4000" b="1" smtClean="0">
                <a:latin typeface="Times New Roman" pitchFamily="18" charset="0"/>
                <a:cs typeface="Times New Roman" pitchFamily="18" charset="0"/>
              </a:rPr>
              <a:t> [</a:t>
            </a:r>
            <a:r>
              <a:rPr lang="cs-CZ" sz="4000" b="1" smtClean="0">
                <a:latin typeface="Times New Roman" pitchFamily="18" charset="0"/>
                <a:cs typeface="Times New Roman" pitchFamily="18" charset="0"/>
              </a:rPr>
              <a:t>mm</a:t>
            </a:r>
            <a:r>
              <a:rPr lang="en-US" sz="4000" b="1" smtClean="0">
                <a:latin typeface="Times New Roman" pitchFamily="18" charset="0"/>
                <a:cs typeface="Times New Roman" pitchFamily="18" charset="0"/>
              </a:rPr>
              <a:t>]</a:t>
            </a:r>
            <a:endParaRPr lang="cs-CZ" sz="4000" b="1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Font typeface="Arial" charset="0"/>
              <a:buNone/>
            </a:pPr>
            <a:endParaRPr lang="cs-CZ" sz="4000" b="1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Font typeface="Arial" charset="0"/>
              <a:buNone/>
            </a:pPr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42" name="Picture 6" descr="C:\Users\mahdalova\AppData\Local\Microsoft\Windows\Temporary Internet Files\Content.IE5\MM57IN1I\MC9002327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4659313"/>
            <a:ext cx="2605088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7" descr="C:\Users\mahdalova\AppData\Local\Microsoft\Windows\Temporary Internet Files\Content.IE5\MM57IN1I\MC9002805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4494213"/>
            <a:ext cx="246062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Citace: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Text:</a:t>
            </a:r>
          </a:p>
          <a:p>
            <a:pPr marL="425196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Autor</a:t>
            </a:r>
          </a:p>
          <a:p>
            <a:pPr marL="82296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Ilustrace:</a:t>
            </a:r>
          </a:p>
          <a:p>
            <a:pPr marL="82296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pPr marL="82296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91</Words>
  <Application>Microsoft Office PowerPoint</Application>
  <PresentationFormat>On-screen Show (4:3)</PresentationFormat>
  <Paragraphs>22</Paragraphs>
  <Slides>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7" baseType="lpstr">
      <vt:lpstr>Calibri</vt:lpstr>
      <vt:lpstr>Arial</vt:lpstr>
      <vt:lpstr>Times New Roman</vt:lpstr>
      <vt:lpstr>Motiv systému Office</vt:lpstr>
      <vt:lpstr>Snímek 1</vt:lpstr>
      <vt:lpstr>OPAKOVÁNÍ – měření délky(šířky), výpočet aritmetického průměru.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MIRKA</dc:creator>
  <cp:lastModifiedBy>DUM</cp:lastModifiedBy>
  <cp:revision>2</cp:revision>
  <dcterms:created xsi:type="dcterms:W3CDTF">2013-03-11T21:22:22Z</dcterms:created>
  <dcterms:modified xsi:type="dcterms:W3CDTF">2013-03-11T21:41:01Z</dcterms:modified>
</cp:coreProperties>
</file>