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6" r:id="rId2"/>
    <p:sldId id="259" r:id="rId3"/>
    <p:sldId id="257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E8FD55-F24D-4D40-9CE3-C8A29E5CB969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B6E825-0FAE-4308-A542-34BEB6D2AF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174303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B6E825-0FAE-4308-A542-34BEB6D2AF6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736111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B6E825-0FAE-4308-A542-34BEB6D2AF63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21391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77379B-DF04-472D-94B7-FDAFE241E99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8F8DD5-5027-496F-BA54-EADCF54347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D777379B-DF04-472D-94B7-FDAFE241E99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FB8F8DD5-5027-496F-BA54-EADCF54347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D777379B-DF04-472D-94B7-FDAFE241E997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FB8F8DD5-5027-496F-BA54-EADCF54347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body-art.cz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eviant.cz/clanky/umelci/guido-daniele-pomalovane-ruce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23528" y="4005064"/>
            <a:ext cx="5184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763688" y="908720"/>
            <a:ext cx="557479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Název školy: ZŠ Varnsdorf, Edisonova 2821, okres Děčín, příspěvková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organizace</a:t>
            </a:r>
          </a:p>
          <a:p>
            <a:r>
              <a:rPr lang="cs-CZ" smtClean="0">
                <a:latin typeface="Arial" pitchFamily="34" charset="0"/>
                <a:cs typeface="Arial" pitchFamily="34" charset="0"/>
              </a:rPr>
              <a:t>Umění a kultura,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výtvarná výchova, Body-art</a:t>
            </a: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Autor</a:t>
            </a:r>
            <a:r>
              <a:rPr lang="cs-CZ" dirty="0">
                <a:latin typeface="Arial" pitchFamily="34" charset="0"/>
                <a:cs typeface="Arial" pitchFamily="34" charset="0"/>
              </a:rPr>
              <a:t>: 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Olga Pasovská</a:t>
            </a: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>Název materiálu: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 VY_32_INOVACE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__1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8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/IX.SADA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b="1" dirty="0">
                <a:latin typeface="Arial" pitchFamily="34" charset="0"/>
                <a:cs typeface="Arial" pitchFamily="34" charset="0"/>
              </a:rPr>
              <a:t> 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b="1" dirty="0">
                <a:latin typeface="Arial" pitchFamily="34" charset="0"/>
                <a:cs typeface="Arial" pitchFamily="34" charset="0"/>
              </a:rPr>
              <a:t> 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b="1" dirty="0">
                <a:latin typeface="Arial" pitchFamily="34" charset="0"/>
                <a:cs typeface="Arial" pitchFamily="34" charset="0"/>
              </a:rPr>
              <a:t>Anotace: </a:t>
            </a:r>
            <a:r>
              <a:rPr lang="cs-CZ" dirty="0">
                <a:latin typeface="Arial" pitchFamily="34" charset="0"/>
                <a:cs typeface="Arial" pitchFamily="34" charset="0"/>
              </a:rPr>
              <a:t>Prezentace je určena pro žáky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2. stupně, </a:t>
            </a:r>
            <a:r>
              <a:rPr lang="cs-CZ" dirty="0">
                <a:latin typeface="Arial" pitchFamily="34" charset="0"/>
                <a:cs typeface="Arial" pitchFamily="34" charset="0"/>
              </a:rPr>
              <a:t>slouží k výkladu učiva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Body-art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Období: září-prosinec 2011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 </a:t>
            </a:r>
          </a:p>
        </p:txBody>
      </p:sp>
      <p:pic>
        <p:nvPicPr>
          <p:cNvPr id="6" name="Obrázek 5"/>
          <p:cNvPicPr/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301208"/>
            <a:ext cx="5718810" cy="124396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5732800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BODY ART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400" dirty="0" smtClean="0"/>
              <a:t>jako samostatná kategorie umění začíná být vnímán </a:t>
            </a:r>
            <a:r>
              <a:rPr lang="cs-CZ" sz="2400" dirty="0"/>
              <a:t>v 60. </a:t>
            </a:r>
            <a:r>
              <a:rPr lang="cs-CZ" sz="2400" dirty="0" smtClean="0"/>
              <a:t>letech 20. století</a:t>
            </a:r>
          </a:p>
          <a:p>
            <a:r>
              <a:rPr lang="cs-CZ" sz="2400" dirty="0"/>
              <a:t>a</a:t>
            </a:r>
            <a:r>
              <a:rPr lang="cs-CZ" sz="2400" dirty="0" smtClean="0"/>
              <a:t>kční umění, </a:t>
            </a:r>
            <a:r>
              <a:rPr lang="cs-CZ" sz="2400" b="1" dirty="0" smtClean="0"/>
              <a:t>umělec pracuje s </a:t>
            </a:r>
            <a:r>
              <a:rPr lang="cs-CZ" sz="2400" b="1" dirty="0"/>
              <a:t>vlastním </a:t>
            </a:r>
            <a:r>
              <a:rPr lang="cs-CZ" sz="2400" b="1" dirty="0" smtClean="0"/>
              <a:t>tělem</a:t>
            </a:r>
            <a:r>
              <a:rPr lang="cs-CZ" sz="2400" dirty="0" smtClean="0"/>
              <a:t>, </a:t>
            </a:r>
            <a:r>
              <a:rPr lang="cs-CZ" sz="2400" dirty="0"/>
              <a:t>někdy i </a:t>
            </a:r>
            <a:r>
              <a:rPr lang="cs-CZ" sz="2400" dirty="0" smtClean="0"/>
              <a:t>brutálně, překračuje své fyzické hranice</a:t>
            </a:r>
          </a:p>
          <a:p>
            <a:pPr marL="0" indent="0">
              <a:buNone/>
            </a:pPr>
            <a:r>
              <a:rPr lang="cs-CZ" sz="2200" dirty="0" smtClean="0"/>
              <a:t> Např. součástí práce </a:t>
            </a:r>
            <a:r>
              <a:rPr lang="cs-CZ" sz="2200" b="1" dirty="0" smtClean="0"/>
              <a:t>Mariny </a:t>
            </a:r>
            <a:r>
              <a:rPr lang="cs-CZ" sz="2200" b="1" dirty="0" err="1" smtClean="0"/>
              <a:t>Abramovič</a:t>
            </a:r>
            <a:r>
              <a:rPr lang="cs-CZ" sz="2200" b="1" dirty="0" smtClean="0"/>
              <a:t>  </a:t>
            </a:r>
            <a:r>
              <a:rPr lang="cs-CZ" sz="2200" dirty="0" smtClean="0"/>
              <a:t>je tanec až do zhroucení z    vyčerpání.</a:t>
            </a:r>
            <a:endParaRPr lang="cs-CZ" sz="2200" dirty="0"/>
          </a:p>
          <a:p>
            <a:r>
              <a:rPr lang="cs-CZ" sz="2400" dirty="0"/>
              <a:t>projevem </a:t>
            </a:r>
            <a:r>
              <a:rPr lang="cs-CZ" sz="2400" dirty="0" smtClean="0"/>
              <a:t>performance</a:t>
            </a:r>
            <a:r>
              <a:rPr lang="cs-CZ" sz="2400" dirty="0"/>
              <a:t>, divák je motivován ke </a:t>
            </a:r>
            <a:r>
              <a:rPr lang="cs-CZ" sz="2400" dirty="0" smtClean="0"/>
              <a:t>spolupráci</a:t>
            </a:r>
          </a:p>
          <a:p>
            <a:pPr marL="0" indent="0">
              <a:buNone/>
            </a:pPr>
            <a:r>
              <a:rPr lang="cs-CZ" sz="2200" dirty="0" smtClean="0"/>
              <a:t> Např. práce umělce ze Sydney </a:t>
            </a:r>
            <a:r>
              <a:rPr lang="cs-CZ" sz="2200" b="1" dirty="0" err="1" smtClean="0"/>
              <a:t>Jakea</a:t>
            </a:r>
            <a:r>
              <a:rPr lang="cs-CZ" sz="2200" b="1" dirty="0" smtClean="0"/>
              <a:t> </a:t>
            </a:r>
            <a:r>
              <a:rPr lang="cs-CZ" sz="2200" b="1" dirty="0" err="1" smtClean="0"/>
              <a:t>Lloyda</a:t>
            </a:r>
            <a:r>
              <a:rPr lang="cs-CZ" sz="2200" b="1" dirty="0" smtClean="0"/>
              <a:t> Jonese </a:t>
            </a:r>
            <a:r>
              <a:rPr lang="cs-CZ" sz="2200" dirty="0" smtClean="0"/>
              <a:t>„ Sydney body art </a:t>
            </a:r>
            <a:r>
              <a:rPr lang="cs-CZ" sz="2200" dirty="0" err="1" smtClean="0"/>
              <a:t>ride</a:t>
            </a:r>
            <a:r>
              <a:rPr lang="cs-CZ" sz="2200" dirty="0" smtClean="0"/>
              <a:t>“, „Jízda“, se stala každoroční událostí, kdy pomalovaní cyklisté vytvářejí živou duhu, která jede k Tichému oceánu a ponoří se do vln.</a:t>
            </a:r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r>
              <a:rPr lang="cs-CZ" sz="1800" b="1" dirty="0" smtClean="0"/>
              <a:t>! V elektronickém slovníku vyhledej význam slova performance.</a:t>
            </a:r>
          </a:p>
          <a:p>
            <a:pPr marL="0" indent="0">
              <a:buNone/>
            </a:pPr>
            <a:endParaRPr lang="cs-CZ" sz="1800" b="1" dirty="0" smtClean="0"/>
          </a:p>
          <a:p>
            <a:r>
              <a:rPr lang="cs-CZ" sz="2400" dirty="0" smtClean="0"/>
              <a:t>také různé formy </a:t>
            </a:r>
            <a:r>
              <a:rPr lang="cs-CZ" sz="2400" b="1" dirty="0" smtClean="0"/>
              <a:t>zdobení těla</a:t>
            </a:r>
          </a:p>
        </p:txBody>
      </p:sp>
    </p:spTree>
    <p:extLst>
      <p:ext uri="{BB962C8B-B14F-4D97-AF65-F5344CB8AC3E}">
        <p14:creationId xmlns="" xmlns:p14="http://schemas.microsoft.com/office/powerpoint/2010/main" val="30853838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FORMY ZDOBENÍ TĚLA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err="1" smtClean="0"/>
              <a:t>Bodypainting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- </a:t>
            </a:r>
            <a:r>
              <a:rPr lang="cs-CZ" sz="1800" dirty="0" smtClean="0"/>
              <a:t>k malování využito většinou </a:t>
            </a:r>
            <a:r>
              <a:rPr lang="cs-CZ" sz="1800" b="1" dirty="0" smtClean="0"/>
              <a:t>ženské tělo od pasu nahoru </a:t>
            </a:r>
            <a:r>
              <a:rPr lang="cs-CZ" sz="1800" dirty="0" smtClean="0"/>
              <a:t>bez horního dílu plavek</a:t>
            </a:r>
          </a:p>
          <a:p>
            <a:pPr marL="0" indent="0">
              <a:buNone/>
            </a:pPr>
            <a:r>
              <a:rPr lang="cs-CZ" sz="1800" b="1" dirty="0" smtClean="0"/>
              <a:t>  - </a:t>
            </a:r>
            <a:r>
              <a:rPr lang="cs-CZ" sz="1800" dirty="0" smtClean="0"/>
              <a:t>malba doplněna flitry, plastovými tvary nebo přírodními doplňky</a:t>
            </a:r>
          </a:p>
          <a:p>
            <a:pPr marL="0" indent="0">
              <a:buNone/>
            </a:pPr>
            <a:r>
              <a:rPr lang="cs-CZ" sz="1800" dirty="0"/>
              <a:t>  </a:t>
            </a:r>
            <a:r>
              <a:rPr lang="cs-CZ" sz="1800" dirty="0" smtClean="0"/>
              <a:t>- poprvé využito pro náboženské účely na Nové Guinei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- oživení v době </a:t>
            </a:r>
            <a:r>
              <a:rPr lang="cs-CZ" sz="1800" dirty="0" err="1" smtClean="0"/>
              <a:t>Hippies</a:t>
            </a:r>
            <a:r>
              <a:rPr lang="cs-CZ" sz="1800" dirty="0" smtClean="0"/>
              <a:t>, v 60. letech 20. století </a:t>
            </a:r>
          </a:p>
          <a:p>
            <a:pPr marL="0" indent="0">
              <a:buNone/>
            </a:pPr>
            <a:r>
              <a:rPr lang="cs-CZ" sz="1600" b="1" dirty="0" smtClean="0"/>
              <a:t>! Pod klíčovým slovem „</a:t>
            </a:r>
            <a:r>
              <a:rPr lang="cs-CZ" sz="1600" b="1" dirty="0" err="1" smtClean="0"/>
              <a:t>bodypainting</a:t>
            </a:r>
            <a:r>
              <a:rPr lang="cs-CZ" sz="1600" b="1" dirty="0" smtClean="0"/>
              <a:t>“  ve vyhledávači Google najdi obrázky a prohlédni si je.</a:t>
            </a:r>
          </a:p>
          <a:p>
            <a:pPr>
              <a:buFont typeface="Wingdings" pitchFamily="2" charset="2"/>
              <a:buChar char="q"/>
            </a:pPr>
            <a:r>
              <a:rPr lang="cs-CZ" sz="1600" b="1" dirty="0" smtClean="0"/>
              <a:t> </a:t>
            </a:r>
            <a:r>
              <a:rPr lang="cs-CZ" sz="2400" smtClean="0"/>
              <a:t>Facepainting</a:t>
            </a:r>
            <a:endParaRPr lang="cs-CZ" sz="2400" dirty="0" smtClean="0"/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- malování na </a:t>
            </a:r>
            <a:r>
              <a:rPr lang="cs-CZ" sz="1800" b="1" dirty="0" smtClean="0"/>
              <a:t>tvář </a:t>
            </a:r>
            <a:r>
              <a:rPr lang="cs-CZ" sz="1800" dirty="0" smtClean="0"/>
              <a:t>dermatologicky nezávadnými a vodou omyvatelnými barvami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- znali už neandrtálci, např. při lovu, při bitvě, při náboženských rituálech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- také využití kamínků a třpytek</a:t>
            </a:r>
          </a:p>
          <a:p>
            <a:pPr marL="0" indent="0">
              <a:buNone/>
            </a:pPr>
            <a:r>
              <a:rPr lang="cs-CZ" sz="1600" b="1" dirty="0" smtClean="0"/>
              <a:t>! Opět najdi obrázky ve vyhledávači Google pod klíčovým slovem „</a:t>
            </a:r>
            <a:r>
              <a:rPr lang="cs-CZ" sz="1600" b="1" dirty="0" err="1" smtClean="0"/>
              <a:t>facepainting</a:t>
            </a:r>
            <a:r>
              <a:rPr lang="cs-CZ" sz="1600" b="1" dirty="0" smtClean="0"/>
              <a:t>“ a prohlédni si je.</a:t>
            </a:r>
          </a:p>
        </p:txBody>
      </p:sp>
    </p:spTree>
    <p:extLst>
      <p:ext uri="{BB962C8B-B14F-4D97-AF65-F5344CB8AC3E}">
        <p14:creationId xmlns="" xmlns:p14="http://schemas.microsoft.com/office/powerpoint/2010/main" val="501454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formy zdobení těla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dirty="0" err="1"/>
              <a:t>Njotaimori</a:t>
            </a:r>
            <a:endParaRPr lang="cs-CZ" sz="2800" dirty="0"/>
          </a:p>
          <a:p>
            <a:pPr marL="0" indent="0">
              <a:buNone/>
            </a:pPr>
            <a:r>
              <a:rPr lang="cs-CZ" sz="2000" dirty="0"/>
              <a:t>   - japonský překlad </a:t>
            </a:r>
            <a:r>
              <a:rPr lang="cs-CZ" sz="2000" b="1" dirty="0"/>
              <a:t>„servírování ženského těla“</a:t>
            </a:r>
          </a:p>
          <a:p>
            <a:pPr marL="0" indent="0">
              <a:buNone/>
            </a:pPr>
            <a:r>
              <a:rPr lang="cs-CZ" sz="2000" dirty="0"/>
              <a:t>   - stará japonská praktika servírování </a:t>
            </a:r>
            <a:r>
              <a:rPr lang="cs-CZ" sz="2000" dirty="0" err="1"/>
              <a:t>šašimi</a:t>
            </a:r>
            <a:r>
              <a:rPr lang="cs-CZ" sz="2000" dirty="0"/>
              <a:t> nebo suši na nahé ženské tělo</a:t>
            </a:r>
          </a:p>
          <a:p>
            <a:pPr marL="0" indent="0">
              <a:buNone/>
            </a:pPr>
            <a:r>
              <a:rPr lang="cs-CZ" sz="2000" dirty="0"/>
              <a:t>   - v samotném Japonsku dnes už nevyužívaná, ale v zámoří představuje druh japonské kultury</a:t>
            </a:r>
          </a:p>
          <a:p>
            <a:pPr marL="0" indent="0">
              <a:buNone/>
            </a:pPr>
            <a:r>
              <a:rPr lang="cs-CZ" sz="2000" dirty="0"/>
              <a:t>   - obdoba </a:t>
            </a:r>
            <a:r>
              <a:rPr lang="cs-CZ" sz="2000" dirty="0" err="1"/>
              <a:t>nantaimori</a:t>
            </a:r>
            <a:r>
              <a:rPr lang="cs-CZ" sz="2000" dirty="0"/>
              <a:t> pro servírování na nahém muži</a:t>
            </a:r>
          </a:p>
          <a:p>
            <a:pPr marL="0" indent="0">
              <a:buNone/>
            </a:pPr>
            <a:r>
              <a:rPr lang="cs-CZ" sz="2000" b="1" dirty="0"/>
              <a:t>! V elektronickém slovníku najdi význam slova </a:t>
            </a:r>
            <a:r>
              <a:rPr lang="cs-CZ" sz="2000" b="1" dirty="0" err="1"/>
              <a:t>šašimi</a:t>
            </a:r>
            <a:r>
              <a:rPr lang="cs-CZ" sz="2000" b="1" dirty="0" smtClean="0"/>
              <a:t>.</a:t>
            </a:r>
            <a:endParaRPr lang="cs-CZ" sz="2000" b="1" dirty="0"/>
          </a:p>
          <a:p>
            <a:pPr>
              <a:buFont typeface="Wingdings" pitchFamily="2" charset="2"/>
              <a:buChar char="q"/>
            </a:pPr>
            <a:endParaRPr lang="cs-CZ" sz="2000" b="1" dirty="0" smtClean="0"/>
          </a:p>
          <a:p>
            <a:pPr>
              <a:buFont typeface="Wingdings" pitchFamily="2" charset="2"/>
              <a:buChar char="q"/>
            </a:pPr>
            <a:r>
              <a:rPr lang="cs-CZ" sz="2000" b="1" dirty="0" smtClean="0"/>
              <a:t>Piercing</a:t>
            </a:r>
          </a:p>
          <a:p>
            <a:pPr>
              <a:buFont typeface="Wingdings" pitchFamily="2" charset="2"/>
              <a:buChar char="q"/>
            </a:pPr>
            <a:r>
              <a:rPr lang="cs-CZ" sz="2000" b="1" dirty="0" smtClean="0"/>
              <a:t>Tetování</a:t>
            </a:r>
          </a:p>
          <a:p>
            <a:pPr>
              <a:buFont typeface="Wingdings" pitchFamily="2" charset="2"/>
              <a:buChar char="q"/>
            </a:pPr>
            <a:r>
              <a:rPr lang="cs-CZ" sz="2000" b="1" dirty="0" smtClean="0"/>
              <a:t>Skarifikace</a:t>
            </a:r>
            <a:r>
              <a:rPr lang="cs-CZ" sz="2000" dirty="0" smtClean="0"/>
              <a:t> – zjizvení, trvalé zdobení těla</a:t>
            </a:r>
          </a:p>
          <a:p>
            <a:pPr marL="0" indent="0">
              <a:buNone/>
            </a:pPr>
            <a:r>
              <a:rPr lang="cs-CZ" sz="2400" dirty="0" smtClean="0"/>
              <a:t>	</a:t>
            </a:r>
            <a:r>
              <a:rPr lang="cs-CZ" sz="1500" dirty="0" smtClean="0"/>
              <a:t>- dvě metody	°</a:t>
            </a:r>
            <a:r>
              <a:rPr lang="cs-CZ" sz="1500" b="1" dirty="0" err="1" smtClean="0"/>
              <a:t>branding</a:t>
            </a:r>
            <a:r>
              <a:rPr lang="cs-CZ" sz="1500" dirty="0" smtClean="0"/>
              <a:t>, vypalování tiskem </a:t>
            </a:r>
            <a:r>
              <a:rPr lang="cs-CZ" sz="1500" smtClean="0"/>
              <a:t>nebo laserem</a:t>
            </a:r>
            <a:endParaRPr lang="cs-CZ" sz="1500" dirty="0" smtClean="0"/>
          </a:p>
          <a:p>
            <a:pPr marL="0" indent="0">
              <a:buNone/>
            </a:pPr>
            <a:r>
              <a:rPr lang="cs-CZ" sz="1500" dirty="0" smtClean="0"/>
              <a:t>		°</a:t>
            </a:r>
            <a:r>
              <a:rPr lang="cs-CZ" sz="1500" b="1" dirty="0" err="1" smtClean="0"/>
              <a:t>cutting</a:t>
            </a:r>
            <a:r>
              <a:rPr lang="cs-CZ" sz="1500" dirty="0" smtClean="0"/>
              <a:t>, vyřezávání</a:t>
            </a:r>
          </a:p>
          <a:p>
            <a:pPr marL="0" indent="0">
              <a:buNone/>
            </a:pPr>
            <a:r>
              <a:rPr lang="cs-CZ" sz="1500" dirty="0" smtClean="0"/>
              <a:t>	- využití v minulosti 	°značení zločinců</a:t>
            </a:r>
          </a:p>
          <a:p>
            <a:pPr marL="0" indent="0">
              <a:buNone/>
            </a:pPr>
            <a:r>
              <a:rPr lang="cs-CZ" sz="1500" dirty="0" smtClean="0"/>
              <a:t>			°značení otroků</a:t>
            </a:r>
          </a:p>
          <a:p>
            <a:pPr marL="0" indent="0">
              <a:buNone/>
            </a:pPr>
            <a:r>
              <a:rPr lang="cs-CZ" sz="1500" dirty="0" smtClean="0"/>
              <a:t>			°rituál v dospívání</a:t>
            </a:r>
          </a:p>
          <a:p>
            <a:pPr marL="0" indent="0">
              <a:buNone/>
            </a:pPr>
            <a:r>
              <a:rPr lang="cs-CZ" sz="1500" dirty="0" smtClean="0"/>
              <a:t>			°značení pro emocionální stav nositele </a:t>
            </a:r>
          </a:p>
          <a:p>
            <a:pPr marL="0" indent="0">
              <a:buNone/>
            </a:pPr>
            <a:r>
              <a:rPr lang="cs-CZ" sz="1500" dirty="0" smtClean="0"/>
              <a:t>			 (zármutek, blahobyt a štěstí…)</a:t>
            </a:r>
          </a:p>
          <a:p>
            <a:pPr marL="0" indent="0">
              <a:buNone/>
            </a:pPr>
            <a:r>
              <a:rPr lang="cs-CZ" sz="1700" b="1" dirty="0" smtClean="0"/>
              <a:t>! Pomocí internetového vyhledávače zjisti, v kterých částech světa byla skarifikace v minulosti užívaná</a:t>
            </a:r>
            <a:r>
              <a:rPr lang="cs-CZ" sz="1800" dirty="0" smtClean="0"/>
              <a:t>.</a:t>
            </a:r>
            <a:endParaRPr lang="cs-CZ" sz="1800" dirty="0"/>
          </a:p>
        </p:txBody>
      </p:sp>
    </p:spTree>
    <p:extLst>
      <p:ext uri="{BB962C8B-B14F-4D97-AF65-F5344CB8AC3E}">
        <p14:creationId xmlns="" xmlns:p14="http://schemas.microsoft.com/office/powerpoint/2010/main" val="16880671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Zvládneš to?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! V internetovém vyhledávači zadej klíčová slova „malování na tělo“.</a:t>
            </a:r>
          </a:p>
          <a:p>
            <a:pPr>
              <a:buFont typeface="Wingdings" pitchFamily="2" charset="2"/>
              <a:buChar char="§"/>
            </a:pPr>
            <a:r>
              <a:rPr lang="cs-CZ" sz="2400" b="1" dirty="0" smtClean="0"/>
              <a:t>Najdi, které části lidského těla jsou také v zájmu autorů body </a:t>
            </a:r>
            <a:r>
              <a:rPr lang="cs-CZ" sz="2400" b="1" dirty="0" err="1" smtClean="0"/>
              <a:t>artu</a:t>
            </a:r>
            <a:r>
              <a:rPr lang="cs-CZ" sz="2400" b="1" dirty="0" smtClean="0"/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sz="2400" b="1" dirty="0" smtClean="0"/>
              <a:t>Pomocí obrázků vyhledej jména některých malířů tvořících své obrazy na lidském těle.</a:t>
            </a:r>
          </a:p>
          <a:p>
            <a:pPr>
              <a:buFont typeface="Wingdings" pitchFamily="2" charset="2"/>
              <a:buChar char="§"/>
            </a:pPr>
            <a:r>
              <a:rPr lang="cs-CZ" sz="2400" b="1" dirty="0" smtClean="0"/>
              <a:t>Zjisti jakým způsobem lze tyto obrazy zachovat pro diváka.</a:t>
            </a:r>
          </a:p>
          <a:p>
            <a:pPr>
              <a:buFont typeface="Wingdings" pitchFamily="2" charset="2"/>
              <a:buChar char="§"/>
            </a:pPr>
            <a:r>
              <a:rPr lang="cs-CZ" sz="2400" b="1" dirty="0" smtClean="0"/>
              <a:t>Na internetových stránkách </a:t>
            </a:r>
            <a:r>
              <a:rPr lang="cs-CZ" sz="2400" dirty="0">
                <a:hlinkClick r:id="rId2"/>
              </a:rPr>
              <a:t>http://body-art.cz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smtClean="0"/>
              <a:t> </a:t>
            </a:r>
            <a:r>
              <a:rPr lang="cs-CZ" sz="2400" b="1" dirty="0" smtClean="0"/>
              <a:t>si prohlédni několik příznivců body </a:t>
            </a:r>
            <a:r>
              <a:rPr lang="cs-CZ" sz="2400" b="1" dirty="0" err="1" smtClean="0"/>
              <a:t>artu</a:t>
            </a:r>
            <a:r>
              <a:rPr lang="cs-CZ" sz="2400" b="1" dirty="0"/>
              <a:t>.</a:t>
            </a:r>
          </a:p>
          <a:p>
            <a:pPr>
              <a:buFont typeface="Wingdings" pitchFamily="2" charset="2"/>
              <a:buChar char="§"/>
            </a:pPr>
            <a:endParaRPr lang="cs-CZ" sz="2400" b="1" dirty="0"/>
          </a:p>
        </p:txBody>
      </p:sp>
    </p:spTree>
    <p:extLst>
      <p:ext uri="{BB962C8B-B14F-4D97-AF65-F5344CB8AC3E}">
        <p14:creationId xmlns="" xmlns:p14="http://schemas.microsoft.com/office/powerpoint/2010/main" val="11951583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229200"/>
            <a:ext cx="5718810" cy="1243965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971600" y="764704"/>
            <a:ext cx="7344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771800" y="1134036"/>
            <a:ext cx="4572000" cy="113877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</a:t>
            </a:r>
            <a:r>
              <a:rPr lang="cs-CZ" sz="1000" dirty="0"/>
              <a:t>www.google.cz/search?q=pop+art&amp;hl=cs&amp;prmd=imvns&amp;tbm=isch&amp;tbo=u&amp;source=univ&amp;sa=X&amp;ei=MtbdToThLPP54QT-xuWbBw&amp;sqi=2&amp;ved=0CDEQsAQ&amp;biw=1366&amp;bih=627#hl=cs&amp;tbm=isch&amp;sa=1&amp;q=body+art&amp;pbx=1&amp;oq=body+art&amp;aq=f&amp;aqi=g1g-S9&amp;aql=&amp;gs_sm=s&amp;gs_upl=99714l107784l0l110374l7l7l0l0l0l0l266l1070l2.4.1l7l0&amp;bav=on.2,or.r_gc.r_pw.,cf.osb&amp;fp=71e2f3e920ed52b&amp;biw=1366&amp;bih=627</a:t>
            </a:r>
          </a:p>
        </p:txBody>
      </p:sp>
      <p:sp>
        <p:nvSpPr>
          <p:cNvPr id="5" name="Obdélník 4"/>
          <p:cNvSpPr/>
          <p:nvPr/>
        </p:nvSpPr>
        <p:spPr>
          <a:xfrm>
            <a:off x="2748761" y="2285983"/>
            <a:ext cx="4572000" cy="58477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600" dirty="0">
                <a:hlinkClick r:id="rId3"/>
              </a:rPr>
              <a:t>http://www.deviant.cz/clanky/umelci/guido-daniele-pomalovane-ruce/</a:t>
            </a:r>
            <a:endParaRPr lang="cs-CZ" sz="1600" dirty="0"/>
          </a:p>
        </p:txBody>
      </p:sp>
      <p:sp>
        <p:nvSpPr>
          <p:cNvPr id="6" name="Obdélník 5"/>
          <p:cNvSpPr/>
          <p:nvPr/>
        </p:nvSpPr>
        <p:spPr>
          <a:xfrm>
            <a:off x="2781290" y="2835213"/>
            <a:ext cx="19634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http://body-art.cz/</a:t>
            </a:r>
          </a:p>
        </p:txBody>
      </p:sp>
      <p:sp>
        <p:nvSpPr>
          <p:cNvPr id="7" name="Obdélník 6"/>
          <p:cNvSpPr/>
          <p:nvPr/>
        </p:nvSpPr>
        <p:spPr>
          <a:xfrm>
            <a:off x="2781290" y="320454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http://www.beautyart.info/zeny-v-umeni-marina-abramovic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792675" y="4241191"/>
            <a:ext cx="2274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Citováno    24.11.2011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781290" y="3911539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600" dirty="0"/>
              <a:t>http://cs.wikipedia.org/wiki/Kategorie:Body_art</a:t>
            </a:r>
          </a:p>
        </p:txBody>
      </p:sp>
    </p:spTree>
    <p:extLst>
      <p:ext uri="{BB962C8B-B14F-4D97-AF65-F5344CB8AC3E}">
        <p14:creationId xmlns="" xmlns:p14="http://schemas.microsoft.com/office/powerpoint/2010/main" val="172800982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YamatoPainting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TC010219417[[fn=Motiv japonského obrazu]]</Template>
  <TotalTime>338</TotalTime>
  <Words>402</Words>
  <Application>Microsoft Office PowerPoint</Application>
  <PresentationFormat>Předvádění na obrazovce (4:3)</PresentationFormat>
  <Paragraphs>66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YamatoPainting</vt:lpstr>
      <vt:lpstr>Snímek 1</vt:lpstr>
      <vt:lpstr>BODY ART</vt:lpstr>
      <vt:lpstr>FORMY ZDOBENÍ TĚLA</vt:lpstr>
      <vt:lpstr>Další formy zdobení těla</vt:lpstr>
      <vt:lpstr>Zvládneš to?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Varnsdorf, Edisonova 2821, okres Děčín, příspěvková organizace Jazyk Autor: Mgr. Olga Pasovská Název materiálu: VY_32_INOVACE_01/IV. SADA</dc:title>
  <dc:creator>Ucitele4</dc:creator>
  <cp:lastModifiedBy>Rumcajs</cp:lastModifiedBy>
  <cp:revision>44</cp:revision>
  <dcterms:created xsi:type="dcterms:W3CDTF">2011-11-04T09:30:49Z</dcterms:created>
  <dcterms:modified xsi:type="dcterms:W3CDTF">2012-03-12T14:20:52Z</dcterms:modified>
</cp:coreProperties>
</file>