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1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EA30C9-C2AA-414A-8555-3CB2CCA4578B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30F1F4-4E0E-4D90-B537-0A05629E181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57BC8-CC4E-4A1F-987C-9F13F80AC25C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24CBA7-4292-472D-A7F2-D9D241B4B0FD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10E0F7-081C-4266-987B-8D2F3BFDE79E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098843-95D3-475A-AD1C-3F10803C9C8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73D1C-5D22-4407-802D-99C695B9456C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4FF9F-42C7-4EA1-9CF0-2DD93C0A1DE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A9EFB3-CDB7-434A-9BF2-3720F26ED609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78AB24-08C0-4EDB-9349-7C614D1C96E6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C08266-ED76-4E69-AA11-76FEB9DF5647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E3571-CFC3-40A4-BEC3-D954CAF7997B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2E67B-F483-45EF-B08F-254813ECDBD0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AA5FD-A334-444A-8B3B-822D5AC512E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40CFA2-10AB-46FF-8B8A-129271611793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8C4D0-5B83-4E1E-8D9D-63C1BE5EA752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de-DE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8BA460-6134-486A-BBB5-26795BCB927F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C53D08-2A07-469F-9F51-AC4131F57DA4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CC732-4995-4E57-B30C-A7DFDF210606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9F60DD-84D2-463E-B9B0-FF269E2B1AB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8A0D5-724F-48BC-8F64-9B662171A20F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AA7DA-7117-4119-A57A-B0705C88BE8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de-DE" smtClean="0"/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 smtClean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B50E3AE-1E6C-4698-B3D5-2DD0CE8C7D35}" type="datetimeFigureOut">
              <a:rPr lang="de-DE"/>
              <a:pPr>
                <a:defRPr/>
              </a:pPr>
              <a:t>26.02.2013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CB60684-EE25-4A29-899A-BD1EA101FDA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Autor</a:t>
            </a:r>
            <a:r>
              <a:rPr lang="cs-CZ" sz="1800" b="1" smtClean="0">
                <a:latin typeface="Arial" charset="0"/>
              </a:rPr>
              <a:t>: Ingrid Pazderová	</a:t>
            </a:r>
            <a:r>
              <a:rPr lang="cs-CZ" sz="1800" b="1" smtClean="0"/>
              <a:t>A3 VY_INOVACE_15</a:t>
            </a:r>
            <a:r>
              <a:rPr lang="cs-CZ" smtClean="0"/>
              <a:t> </a:t>
            </a:r>
            <a:endParaRPr lang="cs-CZ" sz="180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Vytvořeno:  12.11.2012</a:t>
            </a:r>
            <a:endParaRPr lang="cs-CZ" sz="1800" b="1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Ročník: 9.</a:t>
            </a:r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Vzdělávací oblast: Jazyk a jazyková komunikace, německý jazyk – přítomný čas pomocných sloves</a:t>
            </a:r>
            <a:endParaRPr lang="cs-CZ" sz="1800" smtClean="0"/>
          </a:p>
          <a:p>
            <a:pPr eaLnBrk="1" hangingPunct="1">
              <a:buFont typeface="Arial" charset="0"/>
              <a:buNone/>
            </a:pPr>
            <a:r>
              <a:rPr lang="cs-CZ" sz="1800" b="1" smtClean="0"/>
              <a:t>Anotace: Žáci si procvičí časování sloves haben a sein v přítomném čase formou přiřazování a doplňování.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30275" y="404813"/>
            <a:ext cx="8039100" cy="2160587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600" dirty="0" err="1" smtClean="0"/>
              <a:t>Verbformen</a:t>
            </a:r>
            <a:r>
              <a:rPr lang="cs-CZ" sz="3600" dirty="0" smtClean="0"/>
              <a:t> </a:t>
            </a:r>
            <a:r>
              <a:rPr lang="cs-CZ" sz="3600" dirty="0" err="1" smtClean="0"/>
              <a:t>haben</a:t>
            </a:r>
            <a:r>
              <a:rPr lang="cs-CZ" sz="3600" dirty="0" smtClean="0"/>
              <a:t> </a:t>
            </a:r>
            <a:r>
              <a:rPr lang="cs-CZ" sz="3600" dirty="0" err="1" smtClean="0"/>
              <a:t>und</a:t>
            </a:r>
            <a:r>
              <a:rPr lang="cs-CZ" sz="3600" dirty="0" smtClean="0"/>
              <a:t> </a:t>
            </a:r>
            <a:r>
              <a:rPr lang="cs-CZ" sz="3600" dirty="0" err="1" smtClean="0"/>
              <a:t>sein</a:t>
            </a:r>
            <a:r>
              <a:rPr lang="cs-CZ" sz="3600" dirty="0" smtClean="0"/>
              <a:t> </a:t>
            </a:r>
            <a:r>
              <a:rPr lang="cs-CZ" sz="3600" dirty="0" err="1" smtClean="0"/>
              <a:t>und</a:t>
            </a:r>
            <a:r>
              <a:rPr lang="cs-CZ" sz="3600" dirty="0" smtClean="0"/>
              <a:t> Pronomen. </a:t>
            </a:r>
            <a:r>
              <a:rPr lang="cs-CZ" sz="3600" dirty="0" err="1" smtClean="0"/>
              <a:t>Ordne</a:t>
            </a:r>
            <a:r>
              <a:rPr lang="cs-CZ" sz="3600" dirty="0" smtClean="0"/>
              <a:t> </a:t>
            </a:r>
            <a:r>
              <a:rPr lang="cs-CZ" sz="3600" dirty="0" err="1" smtClean="0"/>
              <a:t>zu</a:t>
            </a:r>
            <a:r>
              <a:rPr lang="cs-CZ" sz="3600" dirty="0" smtClean="0"/>
              <a:t>.</a:t>
            </a:r>
            <a:br>
              <a:rPr lang="cs-CZ" sz="3600" dirty="0" smtClean="0"/>
            </a:br>
            <a:r>
              <a:rPr lang="cs-CZ" sz="3600" dirty="0" smtClean="0"/>
              <a:t>Slovesa </a:t>
            </a:r>
            <a:r>
              <a:rPr lang="cs-CZ" sz="3600" dirty="0" err="1" smtClean="0"/>
              <a:t>sein</a:t>
            </a:r>
            <a:r>
              <a:rPr lang="cs-CZ" sz="3600" dirty="0" smtClean="0"/>
              <a:t> a </a:t>
            </a:r>
            <a:r>
              <a:rPr lang="cs-CZ" sz="3600" dirty="0" err="1" smtClean="0"/>
              <a:t>haben</a:t>
            </a:r>
            <a:r>
              <a:rPr lang="cs-CZ" sz="3600" dirty="0" smtClean="0"/>
              <a:t> a zájmeno. Přiřaď.</a:t>
            </a:r>
            <a:endParaRPr lang="de-DE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2968625"/>
            <a:ext cx="5256213" cy="3484563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 lnSpcReduction="1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Ich</a:t>
            </a:r>
            <a:r>
              <a:rPr lang="cs-CZ" dirty="0" smtClean="0">
                <a:solidFill>
                  <a:schemeClr val="tx1"/>
                </a:solidFill>
              </a:rPr>
              <a:t> ………..		……………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Du</a:t>
            </a:r>
            <a:r>
              <a:rPr lang="cs-CZ" dirty="0" smtClean="0">
                <a:solidFill>
                  <a:schemeClr val="tx1"/>
                </a:solidFill>
              </a:rPr>
              <a:t> ………..		…………..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Er …………		…………..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Wir</a:t>
            </a:r>
            <a:r>
              <a:rPr lang="cs-CZ" dirty="0" smtClean="0">
                <a:solidFill>
                  <a:schemeClr val="tx1"/>
                </a:solidFill>
              </a:rPr>
              <a:t> ………..		……………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Ihr</a:t>
            </a:r>
            <a:r>
              <a:rPr lang="cs-CZ" dirty="0" smtClean="0">
                <a:solidFill>
                  <a:schemeClr val="tx1"/>
                </a:solidFill>
              </a:rPr>
              <a:t> …………..	…………….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err="1" smtClean="0">
                <a:solidFill>
                  <a:schemeClr val="tx1"/>
                </a:solidFill>
              </a:rPr>
              <a:t>Sie</a:t>
            </a:r>
            <a:r>
              <a:rPr lang="cs-CZ" dirty="0" smtClean="0">
                <a:solidFill>
                  <a:schemeClr val="tx1"/>
                </a:solidFill>
              </a:rPr>
              <a:t> …………..	…………….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de-DE" dirty="0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2008188" y="2962275"/>
            <a:ext cx="1081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bin</a:t>
            </a:r>
            <a:endParaRPr lang="de-DE">
              <a:latin typeface="Calibri" pitchFamily="34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4356100" y="2962275"/>
            <a:ext cx="11525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habe</a:t>
            </a:r>
            <a:endParaRPr lang="de-DE">
              <a:latin typeface="Calibri" pitchFamily="34" charset="0"/>
            </a:endParaRP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2008188" y="3425825"/>
            <a:ext cx="10810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bist</a:t>
            </a:r>
            <a:endParaRPr lang="de-DE">
              <a:latin typeface="Calibri" pitchFamily="34" charset="0"/>
            </a:endParaRP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4356100" y="3424238"/>
            <a:ext cx="1295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hast</a:t>
            </a:r>
            <a:endParaRPr lang="de-DE">
              <a:latin typeface="Calibri" pitchFamily="34" charset="0"/>
            </a:endParaRP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2008188" y="3929063"/>
            <a:ext cx="9366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ist</a:t>
            </a:r>
            <a:endParaRPr lang="de-DE">
              <a:latin typeface="Calibri" pitchFamily="34" charset="0"/>
            </a:endParaRPr>
          </a:p>
        </p:txBody>
      </p:sp>
      <p:sp>
        <p:nvSpPr>
          <p:cNvPr id="29" name="TextovéPole 28"/>
          <p:cNvSpPr txBox="1">
            <a:spLocks noChangeArrowheads="1"/>
          </p:cNvSpPr>
          <p:nvPr/>
        </p:nvSpPr>
        <p:spPr bwMode="auto">
          <a:xfrm>
            <a:off x="4302125" y="3929063"/>
            <a:ext cx="10795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hat</a:t>
            </a:r>
            <a:endParaRPr lang="de-DE">
              <a:latin typeface="Calibri" pitchFamily="34" charset="0"/>
            </a:endParaRPr>
          </a:p>
        </p:txBody>
      </p:sp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2124075" y="4483100"/>
            <a:ext cx="1152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sind</a:t>
            </a:r>
            <a:endParaRPr lang="de-DE">
              <a:latin typeface="Calibri" pitchFamily="34" charset="0"/>
            </a:endParaRP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4319588" y="4483100"/>
            <a:ext cx="12239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haben</a:t>
            </a:r>
            <a:endParaRPr lang="de-DE">
              <a:latin typeface="Calibri" pitchFamily="34" charset="0"/>
            </a:endParaRP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2195513" y="5084763"/>
            <a:ext cx="100806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seid</a:t>
            </a:r>
            <a:endParaRPr lang="de-DE">
              <a:latin typeface="Calibri" pitchFamily="34" charset="0"/>
            </a:endParaRP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4391025" y="5084763"/>
            <a:ext cx="9350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habt</a:t>
            </a:r>
            <a:endParaRPr lang="de-DE">
              <a:latin typeface="Calibri" pitchFamily="34" charset="0"/>
            </a:endParaRP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1979613" y="5638800"/>
            <a:ext cx="1439862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sind</a:t>
            </a:r>
            <a:endParaRPr lang="de-DE">
              <a:latin typeface="Calibri" pitchFamily="34" charset="0"/>
            </a:endParaRPr>
          </a:p>
        </p:txBody>
      </p:sp>
      <p:sp>
        <p:nvSpPr>
          <p:cNvPr id="35" name="TextovéPole 34"/>
          <p:cNvSpPr txBox="1">
            <a:spLocks noChangeArrowheads="1"/>
          </p:cNvSpPr>
          <p:nvPr/>
        </p:nvSpPr>
        <p:spPr bwMode="auto">
          <a:xfrm>
            <a:off x="4271963" y="5638800"/>
            <a:ext cx="12969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haben</a:t>
            </a:r>
            <a:endParaRPr lang="de-DE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5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20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das</a:t>
            </a:r>
            <a:r>
              <a:rPr lang="cs-CZ" dirty="0" smtClean="0"/>
              <a:t> Verb </a:t>
            </a:r>
            <a:r>
              <a:rPr lang="cs-CZ" dirty="0" err="1" smtClean="0"/>
              <a:t>sein</a:t>
            </a:r>
            <a:r>
              <a:rPr lang="cs-CZ" dirty="0" smtClean="0"/>
              <a:t>. Doplň sloveso být.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20963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Meine</a:t>
            </a:r>
            <a:r>
              <a:rPr lang="cs-CZ" dirty="0" smtClean="0"/>
              <a:t> </a:t>
            </a:r>
            <a:r>
              <a:rPr lang="cs-CZ" dirty="0" err="1" smtClean="0"/>
              <a:t>Eltern</a:t>
            </a:r>
            <a:r>
              <a:rPr lang="cs-CZ" dirty="0" smtClean="0"/>
              <a:t>_______</a:t>
            </a:r>
            <a:r>
              <a:rPr lang="cs-CZ" dirty="0" err="1" smtClean="0"/>
              <a:t>im</a:t>
            </a:r>
            <a:r>
              <a:rPr lang="cs-CZ" dirty="0" smtClean="0"/>
              <a:t> </a:t>
            </a:r>
            <a:r>
              <a:rPr lang="cs-CZ" dirty="0" err="1" smtClean="0"/>
              <a:t>Urlaub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Mir______</a:t>
            </a:r>
            <a:r>
              <a:rPr lang="cs-CZ" dirty="0" err="1" smtClean="0"/>
              <a:t>kalt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Warum</a:t>
            </a:r>
            <a:r>
              <a:rPr lang="cs-CZ" dirty="0" smtClean="0"/>
              <a:t>______</a:t>
            </a:r>
            <a:r>
              <a:rPr lang="cs-CZ" dirty="0" err="1" smtClean="0"/>
              <a:t>du</a:t>
            </a:r>
            <a:r>
              <a:rPr lang="cs-CZ" dirty="0" smtClean="0"/>
              <a:t> so </a:t>
            </a:r>
            <a:r>
              <a:rPr lang="cs-CZ" dirty="0" err="1" smtClean="0"/>
              <a:t>traurig</a:t>
            </a:r>
            <a:r>
              <a:rPr lang="cs-CZ" dirty="0" smtClean="0"/>
              <a:t>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____</a:t>
            </a:r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/>
              <a:t>E</a:t>
            </a:r>
            <a:r>
              <a:rPr lang="cs-CZ" dirty="0" smtClean="0"/>
              <a:t>ssen </a:t>
            </a:r>
            <a:r>
              <a:rPr lang="cs-CZ" dirty="0" err="1" smtClean="0"/>
              <a:t>fertig</a:t>
            </a:r>
            <a:r>
              <a:rPr lang="cs-CZ" dirty="0" smtClean="0"/>
              <a:t>?</a:t>
            </a:r>
            <a:endParaRPr lang="de-DE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2138" y="1700213"/>
            <a:ext cx="1008062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sind</a:t>
            </a:r>
            <a:endParaRPr lang="de-DE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92275" y="2276475"/>
            <a:ext cx="466725" cy="369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ist</a:t>
            </a:r>
            <a:endParaRPr lang="de-DE" dirty="0"/>
          </a:p>
        </p:txBody>
      </p:sp>
      <p:sp>
        <p:nvSpPr>
          <p:cNvPr id="6" name="TextovéPole 5"/>
          <p:cNvSpPr txBox="1"/>
          <p:nvPr/>
        </p:nvSpPr>
        <p:spPr>
          <a:xfrm>
            <a:off x="2159000" y="2852738"/>
            <a:ext cx="792163" cy="3698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bist</a:t>
            </a:r>
            <a:endParaRPr lang="de-DE" dirty="0"/>
          </a:p>
        </p:txBody>
      </p:sp>
      <p:sp>
        <p:nvSpPr>
          <p:cNvPr id="7" name="TextovéPole 6"/>
          <p:cNvSpPr txBox="1"/>
          <p:nvPr/>
        </p:nvSpPr>
        <p:spPr>
          <a:xfrm>
            <a:off x="935038" y="3429000"/>
            <a:ext cx="757237" cy="3698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 err="1"/>
              <a:t>Ist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/>
              <a:t>V</a:t>
            </a:r>
            <a:r>
              <a:rPr lang="cs-CZ" dirty="0" err="1" smtClean="0"/>
              <a:t>erbform</a:t>
            </a:r>
            <a:r>
              <a:rPr lang="cs-CZ" dirty="0" smtClean="0"/>
              <a:t>. Doplň sloveso.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Eva, Maria </a:t>
            </a:r>
            <a:r>
              <a:rPr lang="cs-CZ" dirty="0" err="1" smtClean="0"/>
              <a:t>und</a:t>
            </a:r>
            <a:r>
              <a:rPr lang="cs-CZ" dirty="0" smtClean="0"/>
              <a:t> Rolf________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Berlin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sind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seid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sein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268538" y="2349500"/>
            <a:ext cx="935037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/>
              <a:t>Ergänze</a:t>
            </a:r>
            <a:r>
              <a:rPr lang="cs-CZ" dirty="0"/>
              <a:t> </a:t>
            </a:r>
            <a:r>
              <a:rPr lang="cs-CZ" dirty="0" err="1"/>
              <a:t>Verbform</a:t>
            </a:r>
            <a:r>
              <a:rPr lang="cs-CZ" dirty="0"/>
              <a:t>. Doplň sloveso.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Heute</a:t>
            </a:r>
            <a:r>
              <a:rPr lang="cs-CZ" dirty="0" smtClean="0"/>
              <a:t>_______</a:t>
            </a:r>
            <a:r>
              <a:rPr lang="cs-CZ" dirty="0" err="1" smtClean="0"/>
              <a:t>wir</a:t>
            </a:r>
            <a:r>
              <a:rPr lang="cs-CZ" dirty="0" smtClean="0"/>
              <a:t> in der </a:t>
            </a:r>
            <a:r>
              <a:rPr lang="cs-CZ" dirty="0" err="1" smtClean="0"/>
              <a:t>ersten</a:t>
            </a:r>
            <a:r>
              <a:rPr lang="cs-CZ" dirty="0" smtClean="0"/>
              <a:t> </a:t>
            </a:r>
            <a:r>
              <a:rPr lang="cs-CZ" dirty="0" err="1" smtClean="0"/>
              <a:t>Stunde</a:t>
            </a:r>
            <a:r>
              <a:rPr lang="cs-CZ" dirty="0" smtClean="0"/>
              <a:t> </a:t>
            </a:r>
            <a:r>
              <a:rPr lang="cs-CZ" dirty="0" err="1" smtClean="0"/>
              <a:t>Mathe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</a:t>
            </a:r>
            <a:r>
              <a:rPr lang="cs-CZ" dirty="0" err="1" smtClean="0"/>
              <a:t>habt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</a:t>
            </a:r>
            <a:r>
              <a:rPr lang="cs-CZ" dirty="0" err="1" smtClean="0"/>
              <a:t>haben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dirty="0" err="1" smtClean="0"/>
              <a:t>hat</a:t>
            </a:r>
            <a:endParaRPr lang="de-DE" dirty="0"/>
          </a:p>
        </p:txBody>
      </p:sp>
      <p:sp>
        <p:nvSpPr>
          <p:cNvPr id="4" name="Šipka doleva 3"/>
          <p:cNvSpPr/>
          <p:nvPr/>
        </p:nvSpPr>
        <p:spPr>
          <a:xfrm>
            <a:off x="2555875" y="2924175"/>
            <a:ext cx="1008063" cy="144463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de-DE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333375"/>
            <a:ext cx="8229600" cy="1655763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err="1" smtClean="0"/>
              <a:t>Ergänze</a:t>
            </a:r>
            <a:r>
              <a:rPr lang="cs-CZ" dirty="0" smtClean="0"/>
              <a:t> </a:t>
            </a:r>
            <a:r>
              <a:rPr lang="cs-CZ" dirty="0" err="1" smtClean="0"/>
              <a:t>Verbformen</a:t>
            </a:r>
            <a:r>
              <a:rPr lang="cs-CZ" dirty="0" smtClean="0"/>
              <a:t> mít a být. Uveďte slovesa </a:t>
            </a:r>
            <a:r>
              <a:rPr lang="cs-CZ" dirty="0" err="1" smtClean="0"/>
              <a:t>haben</a:t>
            </a:r>
            <a:r>
              <a:rPr lang="cs-CZ" dirty="0" smtClean="0"/>
              <a:t> nebo </a:t>
            </a:r>
            <a:r>
              <a:rPr lang="cs-CZ" dirty="0" err="1" smtClean="0"/>
              <a:t>sein</a:t>
            </a:r>
            <a:r>
              <a:rPr lang="cs-CZ" dirty="0" smtClean="0"/>
              <a:t> v příslušném tvaru.</a:t>
            </a:r>
            <a:endParaRPr lang="de-D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2276475"/>
            <a:ext cx="8280400" cy="3889375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________</a:t>
            </a:r>
            <a:r>
              <a:rPr lang="cs-CZ" dirty="0" err="1" smtClean="0"/>
              <a:t>du</a:t>
            </a:r>
            <a:r>
              <a:rPr lang="cs-CZ" dirty="0" smtClean="0"/>
              <a:t> </a:t>
            </a:r>
            <a:r>
              <a:rPr lang="cs-CZ" dirty="0" err="1" smtClean="0"/>
              <a:t>heute</a:t>
            </a:r>
            <a:r>
              <a:rPr lang="cs-CZ" dirty="0" smtClean="0"/>
              <a:t> </a:t>
            </a:r>
            <a:r>
              <a:rPr lang="cs-CZ" dirty="0" err="1" smtClean="0"/>
              <a:t>Zeit</a:t>
            </a:r>
            <a:r>
              <a:rPr lang="cs-CZ" dirty="0" smtClean="0"/>
              <a:t> oder ______</a:t>
            </a:r>
            <a:r>
              <a:rPr lang="cs-CZ" dirty="0" err="1" smtClean="0"/>
              <a:t>du</a:t>
            </a:r>
            <a:r>
              <a:rPr lang="cs-CZ" dirty="0" smtClean="0"/>
              <a:t> in der </a:t>
            </a:r>
            <a:r>
              <a:rPr lang="cs-CZ" dirty="0" err="1" smtClean="0"/>
              <a:t>Schule</a:t>
            </a:r>
            <a:r>
              <a:rPr lang="cs-CZ" dirty="0" smtClean="0"/>
              <a:t>?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Woher</a:t>
            </a:r>
            <a:r>
              <a:rPr lang="cs-CZ" dirty="0" smtClean="0"/>
              <a:t> _________</a:t>
            </a:r>
            <a:r>
              <a:rPr lang="cs-CZ" dirty="0" err="1" smtClean="0"/>
              <a:t>Sie</a:t>
            </a:r>
            <a:r>
              <a:rPr lang="cs-CZ" dirty="0" smtClean="0"/>
              <a:t>?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err="1" smtClean="0"/>
              <a:t>Wir</a:t>
            </a:r>
            <a:r>
              <a:rPr lang="cs-CZ" dirty="0" smtClean="0"/>
              <a:t> ________</a:t>
            </a:r>
            <a:r>
              <a:rPr lang="cs-CZ" dirty="0" err="1" smtClean="0"/>
              <a:t>aus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_________</a:t>
            </a:r>
            <a:r>
              <a:rPr lang="cs-CZ" dirty="0" err="1" smtClean="0"/>
              <a:t>ihr</a:t>
            </a:r>
            <a:r>
              <a:rPr lang="cs-CZ" dirty="0" smtClean="0"/>
              <a:t> </a:t>
            </a:r>
            <a:r>
              <a:rPr lang="cs-CZ" dirty="0" err="1" smtClean="0"/>
              <a:t>Hunger</a:t>
            </a:r>
            <a:r>
              <a:rPr lang="cs-CZ" dirty="0" smtClean="0"/>
              <a:t>?</a:t>
            </a:r>
            <a:endParaRPr lang="de-DE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103313" y="2384425"/>
            <a:ext cx="9366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Hast </a:t>
            </a:r>
            <a:endParaRPr lang="de-DE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29263" y="2384425"/>
            <a:ext cx="151288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bist</a:t>
            </a:r>
            <a:endParaRPr lang="de-DE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17725" y="3357563"/>
            <a:ext cx="14398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sind</a:t>
            </a:r>
            <a:endParaRPr lang="de-DE">
              <a:latin typeface="Calibri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835150" y="4005263"/>
            <a:ext cx="8651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sind</a:t>
            </a:r>
            <a:endParaRPr lang="de-DE">
              <a:latin typeface="Calibri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116013" y="4652963"/>
            <a:ext cx="11525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Habt</a:t>
            </a:r>
            <a:endParaRPr lang="de-DE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200</Words>
  <Application>Microsoft Office PowerPoint</Application>
  <PresentationFormat>Předvádění na obrazovce (4:3)</PresentationFormat>
  <Paragraphs>62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systému Office</vt:lpstr>
      <vt:lpstr>Snímek 1</vt:lpstr>
      <vt:lpstr>Snímek 2</vt:lpstr>
      <vt:lpstr>Verbformen haben und sein und Pronomen. Ordne zu. Slovesa sein a haben a zájmeno. Přiřaď.</vt:lpstr>
      <vt:lpstr>Ergänze das Verb sein. Doplň sloveso být.</vt:lpstr>
      <vt:lpstr>Ergänze Verbform. Doplň sloveso.</vt:lpstr>
      <vt:lpstr>Ergänze Verbform. Doplň sloveso.</vt:lpstr>
      <vt:lpstr>Ergänze Verbformen mít a být. Uveďte slovesa haben nebo sein v příslušném tvaru.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Časování slovesa haben a sein</dc:title>
  <dc:creator>Inka</dc:creator>
  <cp:lastModifiedBy>František Bret</cp:lastModifiedBy>
  <cp:revision>17</cp:revision>
  <dcterms:created xsi:type="dcterms:W3CDTF">2012-08-11T08:07:36Z</dcterms:created>
  <dcterms:modified xsi:type="dcterms:W3CDTF">2013-02-26T13:05:09Z</dcterms:modified>
</cp:coreProperties>
</file>