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68" r:id="rId3"/>
    <p:sldId id="269" r:id="rId4"/>
    <p:sldId id="256" r:id="rId5"/>
    <p:sldId id="263" r:id="rId6"/>
    <p:sldId id="257" r:id="rId7"/>
    <p:sldId id="258" r:id="rId8"/>
    <p:sldId id="260" r:id="rId9"/>
    <p:sldId id="259" r:id="rId10"/>
    <p:sldId id="261" r:id="rId1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930600F2-B0DF-425D-A30D-21884CF2A99B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13DF1906-9DAD-4061-883E-03878D5D0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992188" y="768350"/>
            <a:ext cx="5114925" cy="3836988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5B47023-38AD-4768-9E8E-9A1CB95611D8}" type="slidenum">
              <a:rPr lang="cs-CZ" smtClean="0">
                <a:cs typeface="Arial" charset="0"/>
              </a:rPr>
              <a:pPr/>
              <a:t>4</a:t>
            </a:fld>
            <a:endParaRPr lang="cs-CZ" smtClean="0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C2207-E164-4322-9F0A-B7B9F75F5073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01D15-8333-4F4F-8542-CBD74490E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13F-9952-4465-97B2-13944BFA7B84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5358A-CC96-4305-9774-C5EF71C411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6F80F-71EC-400F-9D03-713233DC00A8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2E7FE-6F1B-439F-AABD-A080C4422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23083-8B14-4851-985F-FBB6F11900D8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C902A-1A7B-4A12-A8E8-D6A1B2E6F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6BBFE-2C5B-4253-98D1-F4FCFE0E64C0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E1F03-9B3A-45C8-8C48-4DF679A63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4720C-F828-434E-860A-5F7D2C0DE255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238BE-2391-4F7F-89FA-B8572A9F8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A2F5A-B2D1-44B5-8B49-56967D2EE84A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24A07-AD00-42F0-A600-3B445731F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2BC83-A3FF-4AC8-9D9F-462A1947F688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BB58B-EE0B-4B38-85E6-6CB21171E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6202C-B9A1-49B4-80BC-A6B0003B1FFB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F1198-C729-49AF-A442-A355D7783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DF84F-907A-4F4F-A1E5-56F73E7623B6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297B6-9CD3-4F1C-A572-A817D08E1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867D3-7D25-409F-91AF-9D2239A9D198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26D7D-EA5D-454A-B11E-72A243BA3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61505B-66BD-4BC5-9CAA-EE0F0F7386A7}" type="datetimeFigureOut">
              <a:rPr lang="cs-CZ"/>
              <a:pPr>
                <a:defRPr/>
              </a:pPr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629FA5-5414-45C3-800E-4D0BF3C70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4338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sz="1600" b="1">
                <a:solidFill>
                  <a:srgbClr val="000000"/>
                </a:solidFill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</a:endParaRPr>
          </a:p>
          <a:p>
            <a:pPr eaLnBrk="0" hangingPunct="0"/>
            <a:endParaRPr lang="cs-CZ"/>
          </a:p>
        </p:txBody>
      </p:sp>
      <p:pic>
        <p:nvPicPr>
          <p:cNvPr id="1434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Ingrid Pazderová	</a:t>
            </a:r>
            <a:r>
              <a:rPr lang="cs-CZ" sz="1800" b="1" smtClean="0"/>
              <a:t>A3 VY_INOVACE_18</a:t>
            </a:r>
            <a:r>
              <a:rPr lang="cs-CZ" smtClean="0"/>
              <a:t> </a:t>
            </a:r>
            <a:endParaRPr lang="cs-CZ" sz="18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Vytvořeno:  1.8.2012</a:t>
            </a:r>
            <a:endParaRPr lang="cs-CZ" sz="1800" b="1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Ročník: 9.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Vzdělávací oblast: Jazyk a jazyková komunikace, německý jazyk – časování sloves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Anotace: Žáci si zopakují časování sloves v přítomném čase.</a:t>
            </a:r>
          </a:p>
        </p:txBody>
      </p:sp>
      <p:pic>
        <p:nvPicPr>
          <p:cNvPr id="1536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Metodický pokyn</a:t>
            </a:r>
            <a:endParaRPr lang="de-DE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Žáci se řídí zadáním u každého cvičení, které je česky. Ústně doplňují z nabízených možností do vět. Po kliknutí se vždy ukáže správná odpověď. Nebo vybírají jednu ze správných možností. Vždy si odpověď zapíší.</a:t>
            </a:r>
          </a:p>
          <a:p>
            <a:pPr eaLnBrk="1" hangingPunct="1"/>
            <a:r>
              <a:rPr lang="cs-CZ" smtClean="0"/>
              <a:t>Pomůcka: tabulka na psaní, fix (papír, tužka)</a:t>
            </a:r>
            <a:endParaRPr lang="de-DE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250"/>
            <a:ext cx="7772400" cy="100806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de-DE" sz="2600" b="1" dirty="0"/>
              <a:t>Ergänze die Sätze</a:t>
            </a:r>
            <a:r>
              <a:rPr lang="de-DE" sz="2600" b="1" dirty="0" smtClean="0"/>
              <a:t>.</a:t>
            </a:r>
            <a:r>
              <a:rPr lang="cs-CZ" sz="2600" b="1" dirty="0" smtClean="0"/>
              <a:t> Doplň věty.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9163" y="1928813"/>
            <a:ext cx="6945312" cy="339248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de-DE" sz="2000" b="1" dirty="0" smtClean="0">
                <a:solidFill>
                  <a:schemeClr val="tx1"/>
                </a:solidFill>
              </a:rPr>
              <a:t>Ich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lerne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de-DE" sz="2000" b="1" dirty="0" smtClean="0">
                <a:solidFill>
                  <a:schemeClr val="tx1"/>
                </a:solidFill>
              </a:rPr>
              <a:t>Deutsch. </a:t>
            </a:r>
            <a:r>
              <a:rPr lang="de-DE" sz="2000" b="1" dirty="0">
                <a:solidFill>
                  <a:schemeClr val="tx1"/>
                </a:solidFill>
              </a:rPr>
              <a:t>Also fahre ich </a:t>
            </a:r>
            <a:r>
              <a:rPr lang="de-DE" sz="2000" b="1" dirty="0" smtClean="0">
                <a:solidFill>
                  <a:schemeClr val="tx1"/>
                </a:solidFill>
              </a:rPr>
              <a:t>_______________.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Er </a:t>
            </a:r>
            <a:r>
              <a:rPr lang="cs-CZ" sz="2000" b="1" dirty="0" err="1" smtClean="0">
                <a:solidFill>
                  <a:schemeClr val="tx1"/>
                </a:solidFill>
              </a:rPr>
              <a:t>fährt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de-DE" sz="2000" b="1" dirty="0" smtClean="0">
                <a:solidFill>
                  <a:schemeClr val="tx1"/>
                </a:solidFill>
              </a:rPr>
              <a:t>Ski. </a:t>
            </a:r>
            <a:r>
              <a:rPr lang="de-DE" sz="2000" b="1" dirty="0">
                <a:solidFill>
                  <a:schemeClr val="tx1"/>
                </a:solidFill>
              </a:rPr>
              <a:t>Also fahre ich</a:t>
            </a:r>
            <a:r>
              <a:rPr lang="de-DE" sz="2000" b="1" dirty="0" smtClean="0">
                <a:solidFill>
                  <a:schemeClr val="tx1"/>
                </a:solidFill>
              </a:rPr>
              <a:t>______________.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err="1" smtClean="0">
                <a:solidFill>
                  <a:schemeClr val="tx1"/>
                </a:solidFill>
              </a:rPr>
              <a:t>Wir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wollen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de-DE" sz="2000" b="1" dirty="0" smtClean="0">
                <a:solidFill>
                  <a:schemeClr val="tx1"/>
                </a:solidFill>
              </a:rPr>
              <a:t>baden. </a:t>
            </a:r>
            <a:r>
              <a:rPr lang="de-DE" sz="2000" b="1" dirty="0">
                <a:solidFill>
                  <a:schemeClr val="tx1"/>
                </a:solidFill>
              </a:rPr>
              <a:t>Also </a:t>
            </a:r>
            <a:r>
              <a:rPr lang="de-DE" sz="2000" b="1" dirty="0" smtClean="0">
                <a:solidFill>
                  <a:schemeClr val="tx1"/>
                </a:solidFill>
              </a:rPr>
              <a:t>fahre</a:t>
            </a:r>
            <a:r>
              <a:rPr lang="cs-CZ" sz="2000" b="1" dirty="0" smtClean="0">
                <a:solidFill>
                  <a:schemeClr val="tx1"/>
                </a:solidFill>
              </a:rPr>
              <a:t>n</a:t>
            </a:r>
            <a:r>
              <a:rPr lang="de-DE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wir</a:t>
            </a:r>
            <a:r>
              <a:rPr lang="de-DE" sz="2000" b="1" dirty="0" smtClean="0">
                <a:solidFill>
                  <a:schemeClr val="tx1"/>
                </a:solidFill>
              </a:rPr>
              <a:t>_________________.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60563" y="4633913"/>
            <a:ext cx="1873250" cy="3683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In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Alpen</a:t>
            </a:r>
            <a:endParaRPr lang="de-DE" dirty="0"/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3635375" y="5341938"/>
            <a:ext cx="2881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de-DE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113" y="4095750"/>
            <a:ext cx="2665412" cy="36988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nach </a:t>
            </a:r>
            <a:r>
              <a:rPr lang="cs-CZ" dirty="0" err="1"/>
              <a:t>Berlin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8150" y="4662488"/>
            <a:ext cx="2016125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ans</a:t>
            </a:r>
            <a:r>
              <a:rPr lang="cs-CZ" dirty="0"/>
              <a:t> </a:t>
            </a:r>
            <a:r>
              <a:rPr lang="cs-CZ" dirty="0" err="1"/>
              <a:t>Meer</a:t>
            </a:r>
            <a:endParaRPr lang="de-DE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275263" y="1947863"/>
            <a:ext cx="16557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nach Berlin</a:t>
            </a:r>
            <a:endParaRPr lang="de-DE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76825" y="2641600"/>
            <a:ext cx="1439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in die Alpen</a:t>
            </a:r>
            <a:endParaRPr lang="de-DE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95900" y="3255963"/>
            <a:ext cx="1873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ans Meer</a:t>
            </a:r>
            <a:endParaRPr lang="de-DE">
              <a:latin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6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3" grpId="1" build="p" animBg="1"/>
      <p:bldP spid="3" grpId="2" uiExpand="1" build="p" animBg="1"/>
      <p:bldP spid="4" grpId="0" animBg="1"/>
      <p:bldP spid="6" grpId="0" animBg="1"/>
      <p:bldP spid="7" grpId="0" animBg="1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z="4000" smtClean="0">
                <a:solidFill>
                  <a:srgbClr val="FFFFFF"/>
                </a:solidFill>
              </a:rPr>
              <a:t>Ergänze die Sätze. Doplň slovesa </a:t>
            </a:r>
            <a:r>
              <a:rPr lang="cs-CZ" sz="4000" smtClean="0">
                <a:solidFill>
                  <a:srgbClr val="FFFFFF"/>
                </a:solidFill>
                <a:latin typeface="Arial" charset="0"/>
              </a:rPr>
              <a:t>                   </a:t>
            </a:r>
            <a:r>
              <a:rPr lang="cs-CZ" sz="4000" smtClean="0">
                <a:solidFill>
                  <a:srgbClr val="FFFFFF"/>
                </a:solidFill>
              </a:rPr>
              <a:t>v závorkách ve správném tvaru.</a:t>
            </a:r>
            <a:endParaRPr lang="de-DE" sz="4000" smtClean="0">
              <a:solidFill>
                <a:srgbClr val="FF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20825"/>
            <a:ext cx="8291512" cy="377190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</a:t>
            </a:r>
            <a:r>
              <a:rPr lang="cs-CZ" sz="4000" dirty="0" err="1" smtClean="0"/>
              <a:t>Eva________in</a:t>
            </a:r>
            <a:r>
              <a:rPr lang="cs-CZ" sz="4000" dirty="0" smtClean="0"/>
              <a:t> </a:t>
            </a:r>
            <a:r>
              <a:rPr lang="cs-CZ" sz="4000" dirty="0" err="1" smtClean="0"/>
              <a:t>Berlin</a:t>
            </a:r>
            <a:r>
              <a:rPr lang="cs-CZ" sz="4000" dirty="0" smtClean="0"/>
              <a:t>. (</a:t>
            </a:r>
            <a:r>
              <a:rPr lang="cs-CZ" sz="4000" dirty="0" err="1" smtClean="0"/>
              <a:t>wohnen</a:t>
            </a:r>
            <a:r>
              <a:rPr lang="cs-CZ" sz="40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2. </a:t>
            </a:r>
            <a:r>
              <a:rPr lang="cs-CZ" sz="4000" dirty="0" err="1" smtClean="0"/>
              <a:t>Woher</a:t>
            </a:r>
            <a:r>
              <a:rPr lang="cs-CZ" sz="4000" dirty="0" smtClean="0"/>
              <a:t>_______</a:t>
            </a:r>
            <a:r>
              <a:rPr lang="cs-CZ" sz="4000" dirty="0" err="1" smtClean="0"/>
              <a:t>du</a:t>
            </a:r>
            <a:r>
              <a:rPr lang="cs-CZ" sz="4000" dirty="0" smtClean="0"/>
              <a:t>?(</a:t>
            </a:r>
            <a:r>
              <a:rPr lang="de-DE" sz="4000" dirty="0" smtClean="0"/>
              <a:t>kommen</a:t>
            </a:r>
            <a:r>
              <a:rPr lang="cs-CZ" sz="4000" dirty="0"/>
              <a:t>)</a:t>
            </a:r>
            <a:endParaRPr lang="de-DE" sz="4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3. ______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heute</a:t>
            </a:r>
            <a:r>
              <a:rPr lang="cs-CZ" sz="4000" dirty="0" smtClean="0"/>
              <a:t> </a:t>
            </a:r>
            <a:r>
              <a:rPr lang="cs-CZ" sz="4000" dirty="0" err="1" smtClean="0"/>
              <a:t>ins</a:t>
            </a:r>
            <a:r>
              <a:rPr lang="cs-CZ" sz="4000" dirty="0" smtClean="0"/>
              <a:t> Kino? (</a:t>
            </a:r>
            <a:r>
              <a:rPr lang="cs-CZ" sz="4000" dirty="0" err="1" smtClean="0"/>
              <a:t>gehen</a:t>
            </a:r>
            <a:r>
              <a:rPr lang="cs-CZ" sz="4000" dirty="0" smtClean="0"/>
              <a:t>)</a:t>
            </a:r>
            <a:endParaRPr lang="de-DE" sz="40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71713" y="1812925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wohnt</a:t>
            </a:r>
            <a:endParaRPr lang="de-DE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987675" y="2481263"/>
            <a:ext cx="1512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kommst</a:t>
            </a:r>
            <a:endParaRPr lang="de-DE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547813" y="3222625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Gehst</a:t>
            </a:r>
            <a:endParaRPr lang="de-DE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Wähle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Variante </a:t>
            </a:r>
            <a:r>
              <a:rPr lang="cs-CZ" dirty="0" err="1" smtClean="0"/>
              <a:t>aus.Vyber</a:t>
            </a:r>
            <a:r>
              <a:rPr lang="cs-CZ" dirty="0" smtClean="0"/>
              <a:t> správnou variantu.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Deine</a:t>
            </a:r>
            <a:r>
              <a:rPr lang="cs-CZ" dirty="0" smtClean="0"/>
              <a:t> Uhr__________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trinkt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geht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lauft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2195513" y="2997200"/>
            <a:ext cx="1081087" cy="1444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5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" dur="25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Wähle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richtige</a:t>
            </a:r>
            <a:r>
              <a:rPr lang="cs-CZ" dirty="0"/>
              <a:t> Variante </a:t>
            </a:r>
            <a:r>
              <a:rPr lang="cs-CZ" dirty="0" err="1"/>
              <a:t>aus.Vyber</a:t>
            </a:r>
            <a:r>
              <a:rPr lang="cs-CZ" dirty="0"/>
              <a:t> správnou variantu.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Was</a:t>
            </a:r>
            <a:r>
              <a:rPr lang="cs-CZ" dirty="0"/>
              <a:t>_____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zum</a:t>
            </a:r>
            <a:r>
              <a:rPr lang="cs-CZ" dirty="0"/>
              <a:t> </a:t>
            </a:r>
            <a:r>
              <a:rPr lang="cs-CZ" dirty="0" err="1"/>
              <a:t>Frühstück</a:t>
            </a:r>
            <a:r>
              <a:rPr lang="cs-CZ" dirty="0"/>
              <a:t>?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isst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ist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esst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268538" y="2420938"/>
            <a:ext cx="1150937" cy="28733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Wähle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richtige</a:t>
            </a:r>
            <a:r>
              <a:rPr lang="cs-CZ" dirty="0"/>
              <a:t> Variante </a:t>
            </a:r>
            <a:r>
              <a:rPr lang="cs-CZ" dirty="0" err="1"/>
              <a:t>aus.Vyber</a:t>
            </a:r>
            <a:r>
              <a:rPr lang="cs-CZ" dirty="0"/>
              <a:t> správnou variantu.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Unsere</a:t>
            </a:r>
            <a:r>
              <a:rPr lang="cs-CZ" dirty="0"/>
              <a:t> </a:t>
            </a:r>
            <a:r>
              <a:rPr lang="cs-CZ" dirty="0" err="1"/>
              <a:t>Tochter</a:t>
            </a:r>
            <a:r>
              <a:rPr lang="cs-CZ" dirty="0"/>
              <a:t>______</a:t>
            </a:r>
            <a:r>
              <a:rPr lang="cs-CZ" dirty="0" err="1"/>
              <a:t>nicht</a:t>
            </a:r>
            <a:r>
              <a:rPr lang="cs-CZ" dirty="0"/>
              <a:t> gut.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esst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schläft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schlaft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555875" y="2924175"/>
            <a:ext cx="1152525" cy="28892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Wähle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richtige</a:t>
            </a:r>
            <a:r>
              <a:rPr lang="cs-CZ" dirty="0"/>
              <a:t> Variante </a:t>
            </a:r>
            <a:r>
              <a:rPr lang="cs-CZ" dirty="0" err="1"/>
              <a:t>aus.Vyber</a:t>
            </a:r>
            <a:r>
              <a:rPr lang="cs-CZ" dirty="0"/>
              <a:t> správnou variantu.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/>
              <a:t>Meine</a:t>
            </a:r>
            <a:r>
              <a:rPr lang="cs-CZ" dirty="0"/>
              <a:t> </a:t>
            </a:r>
            <a:r>
              <a:rPr lang="cs-CZ" dirty="0" err="1"/>
              <a:t>Schwester</a:t>
            </a:r>
            <a:r>
              <a:rPr lang="cs-CZ" dirty="0"/>
              <a:t> _______nach </a:t>
            </a:r>
            <a:r>
              <a:rPr lang="cs-CZ" dirty="0" err="1"/>
              <a:t>Deutschland</a:t>
            </a:r>
            <a:r>
              <a:rPr lang="cs-CZ" dirty="0"/>
              <a:t>.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geht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fahrt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fährt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411413" y="3573463"/>
            <a:ext cx="936625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Wähle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richtige</a:t>
            </a:r>
            <a:r>
              <a:rPr lang="cs-CZ" dirty="0"/>
              <a:t> Variante </a:t>
            </a:r>
            <a:r>
              <a:rPr lang="cs-CZ" dirty="0" err="1"/>
              <a:t>aus.Vyber</a:t>
            </a:r>
            <a:r>
              <a:rPr lang="cs-CZ" dirty="0"/>
              <a:t> správnou variantu.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_____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gern</a:t>
            </a:r>
            <a:r>
              <a:rPr lang="cs-CZ" dirty="0"/>
              <a:t> Romane?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Liest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Lest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Siehst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339975" y="2492375"/>
            <a:ext cx="1295400" cy="2159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81</TotalTime>
  <Words>261</Words>
  <Application>Microsoft Office PowerPoint</Application>
  <PresentationFormat>On-screen Show (4:3)</PresentationFormat>
  <Paragraphs>62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systému Office</vt:lpstr>
      <vt:lpstr>Snímek 1</vt:lpstr>
      <vt:lpstr>Snímek 2</vt:lpstr>
      <vt:lpstr>Metodický pokyn</vt:lpstr>
      <vt:lpstr>Ergänze die Sätze. Doplň věty. </vt:lpstr>
      <vt:lpstr>Ergänze die Sätze. Doplň slovesa                    v závorkách ve správném tvaru.</vt:lpstr>
      <vt:lpstr>Wähle die richtige Variante aus.Vyber správnou variantu.</vt:lpstr>
      <vt:lpstr>Wähle die richtige Variante aus.Vyber správnou variantu.</vt:lpstr>
      <vt:lpstr>Wähle die richtige Variante aus.Vyber správnou variantu.</vt:lpstr>
      <vt:lpstr>Wähle die richtige Variante aus.Vyber správnou variantu.</vt:lpstr>
      <vt:lpstr>Wähle die richtige Variante aus.Vyber správnou variantu.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Ergänze die Sätze.</dc:title>
  <dc:creator>Inka</dc:creator>
  <cp:lastModifiedBy>DUM</cp:lastModifiedBy>
  <cp:revision>19</cp:revision>
  <dcterms:created xsi:type="dcterms:W3CDTF">2012-07-29T06:21:42Z</dcterms:created>
  <dcterms:modified xsi:type="dcterms:W3CDTF">2013-03-18T20:55:41Z</dcterms:modified>
</cp:coreProperties>
</file>