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1" autoAdjust="0"/>
    <p:restoredTop sz="94605" autoAdjust="0"/>
  </p:normalViewPr>
  <p:slideViewPr>
    <p:cSldViewPr>
      <p:cViewPr varScale="1">
        <p:scale>
          <a:sx n="67" d="100"/>
          <a:sy n="67" d="100"/>
        </p:scale>
        <p:origin x="-42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DEA48-8A73-40E1-98F6-D12586AB5B55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FD9E4-130D-4BD6-A9D3-BF35002CA9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127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DEA48-8A73-40E1-98F6-D12586AB5B55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FD9E4-130D-4BD6-A9D3-BF35002CA9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200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DEA48-8A73-40E1-98F6-D12586AB5B55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FD9E4-130D-4BD6-A9D3-BF35002CA9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2467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DEA48-8A73-40E1-98F6-D12586AB5B55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FD9E4-130D-4BD6-A9D3-BF35002CA9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95262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DEA48-8A73-40E1-98F6-D12586AB5B55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FD9E4-130D-4BD6-A9D3-BF35002CA9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0309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DEA48-8A73-40E1-98F6-D12586AB5B55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FD9E4-130D-4BD6-A9D3-BF35002CA9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55687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DEA48-8A73-40E1-98F6-D12586AB5B55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FD9E4-130D-4BD6-A9D3-BF35002CA9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24809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DEA48-8A73-40E1-98F6-D12586AB5B55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FD9E4-130D-4BD6-A9D3-BF35002CA9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64013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DEA48-8A73-40E1-98F6-D12586AB5B55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FD9E4-130D-4BD6-A9D3-BF35002CA9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09689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DEA48-8A73-40E1-98F6-D12586AB5B55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FD9E4-130D-4BD6-A9D3-BF35002CA9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09398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DEA48-8A73-40E1-98F6-D12586AB5B55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FD9E4-130D-4BD6-A9D3-BF35002CA9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8218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EDEA48-8A73-40E1-98F6-D12586AB5B55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2FD9E4-130D-4BD6-A9D3-BF35002CA9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56144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 ŠKOLY: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ŠKOLA TIŠICE, okres MĚLNÍK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AUTOR: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Mgr. Simona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Rendeková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VY_32_INOVACE_07_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SLOVA_STEJNĚ  ZNĚJÍCÍ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SLOVA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 I/</a:t>
            </a:r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Y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PO B,L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ČÍSLO PROJEKTU: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CZ.1.07/1.4.00/21.3130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41752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ANOTACE: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Materiál je určen pro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žáky od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3. tříd, slouží k procvičení  rozdílu mezi slovy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stejně znějícími ve vyjmenovaných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slovech po B a L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JAZYK: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Čeština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OČEKÁVANÝ VÝSTUP: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 odůvodňuje a píše správně –i/-y po obojetných 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souhláskách ve slovech stejně znějících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KLÍČOVÁ SLOVA: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slova, obojetné souhlásky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DRUH INTERAKTIVITY: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Procvičování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CÍLOVÁ SKUPINA: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STUPEŇ A TYP VZDĚLÁNÍ: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vzdělávání – první stupeň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TYPICKÁ VĚKOVÁ SKUPINA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Od 3.ročníku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83560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83000" y="325878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býlí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66712" y="306406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bílý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536" y="1449649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bydlo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38504" y="1449649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bidlo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000" y="2625815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dobýt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66712" y="2625815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dobít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6536" y="3789040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nabýt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38504" y="3789040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nabít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3000" y="4895582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být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38504" y="4895582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bít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3000" y="84909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plevel</a:t>
            </a:r>
            <a:endParaRPr lang="cs-CZ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66712" y="8158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bíle zbarvený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6536" y="1972099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příbytek</a:t>
            </a:r>
            <a:endParaRPr lang="cs-CZ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66712" y="1972099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tyč</a:t>
            </a:r>
            <a:endParaRPr lang="cs-CZ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83000" y="3149035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dobudu města</a:t>
            </a:r>
            <a:endParaRPr lang="cs-CZ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38504" y="3189217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dobije poraněnou zvěř</a:t>
            </a:r>
            <a:endParaRPr lang="cs-CZ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83000" y="431226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nabudu vědomostí</a:t>
            </a:r>
            <a:endParaRPr lang="cs-CZ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66712" y="431226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nabiji pušku</a:t>
            </a:r>
            <a:endParaRPr lang="cs-CZ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3415" y="541880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budu</a:t>
            </a:r>
            <a:endParaRPr lang="cs-CZ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38504" y="541880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biji</a:t>
            </a:r>
            <a:endParaRPr lang="cs-CZ" i="1" dirty="0"/>
          </a:p>
        </p:txBody>
      </p:sp>
      <p:sp>
        <p:nvSpPr>
          <p:cNvPr id="27" name="Násobení 26"/>
          <p:cNvSpPr/>
          <p:nvPr/>
        </p:nvSpPr>
        <p:spPr>
          <a:xfrm>
            <a:off x="4256167" y="325878"/>
            <a:ext cx="648072" cy="52322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Násobení 27"/>
          <p:cNvSpPr/>
          <p:nvPr/>
        </p:nvSpPr>
        <p:spPr>
          <a:xfrm>
            <a:off x="4256167" y="1434788"/>
            <a:ext cx="648072" cy="52322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4256167" y="2665997"/>
            <a:ext cx="648072" cy="52322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4256167" y="3789040"/>
            <a:ext cx="648072" cy="52322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4256167" y="4895582"/>
            <a:ext cx="648072" cy="52322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046700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500"/>
                            </p:stCondLst>
                            <p:childTnLst>
                              <p:par>
                                <p:cTn id="6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000"/>
                            </p:stCondLst>
                            <p:childTnLst>
                              <p:par>
                                <p:cTn id="8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0"/>
                            </p:stCondLst>
                            <p:childTnLst>
                              <p:par>
                                <p:cTn id="9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000"/>
                            </p:stCondLst>
                            <p:childTnLst>
                              <p:par>
                                <p:cTn id="10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260648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Na louce se pase </a:t>
            </a:r>
            <a:r>
              <a:rPr lang="cs-CZ" sz="4800" dirty="0" err="1" smtClean="0"/>
              <a:t>b_lý</a:t>
            </a:r>
            <a:r>
              <a:rPr lang="cs-CZ" sz="4800" dirty="0" smtClean="0"/>
              <a:t> kůň.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728336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Na louce rostla spousta b_</a:t>
            </a:r>
            <a:r>
              <a:rPr lang="cs-CZ" sz="4800" dirty="0" err="1" smtClean="0"/>
              <a:t>lí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24464" y="1653187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570638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2590" y="4874659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í</a:t>
            </a:r>
            <a:endParaRPr lang="cs-CZ" sz="9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4725144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48128" y="260647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í</a:t>
            </a:r>
            <a:endParaRPr lang="cs-CZ" sz="4800" dirty="0"/>
          </a:p>
        </p:txBody>
      </p:sp>
      <p:pic>
        <p:nvPicPr>
          <p:cNvPr id="1029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1570638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614" y="1570638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4874659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390" y="4874659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7092280" y="3728335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ý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2303105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Podej mi prosím to dlouhé </a:t>
            </a:r>
            <a:r>
              <a:rPr lang="cs-CZ" sz="4800" dirty="0" err="1" smtClean="0"/>
              <a:t>b_dlo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728336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Pálí ho dobré </a:t>
            </a:r>
            <a:r>
              <a:rPr lang="cs-CZ" sz="4800" dirty="0" err="1" smtClean="0"/>
              <a:t>b_dlo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24464" y="1653187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i</a:t>
            </a:r>
            <a:endParaRPr lang="cs-CZ" sz="9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1570638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y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2590" y="4874659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i</a:t>
            </a:r>
            <a:endParaRPr lang="cs-CZ" sz="9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4725144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y</a:t>
            </a:r>
            <a:endParaRPr lang="cs-CZ" sz="9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17381" y="260646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i</a:t>
            </a:r>
            <a:endParaRPr lang="cs-CZ" sz="4800" dirty="0"/>
          </a:p>
        </p:txBody>
      </p:sp>
      <p:pic>
        <p:nvPicPr>
          <p:cNvPr id="1029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1570638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614" y="1570638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4874659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390" y="4874659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526106" y="3729987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y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3485482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60648"/>
            <a:ext cx="8784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Myslivec musel </a:t>
            </a:r>
            <a:r>
              <a:rPr lang="cs-CZ" sz="4000" dirty="0" err="1" smtClean="0"/>
              <a:t>dob_t</a:t>
            </a:r>
            <a:r>
              <a:rPr lang="cs-CZ" sz="4000" dirty="0" smtClean="0"/>
              <a:t> raněného kance.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728336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Král se vydal </a:t>
            </a:r>
            <a:r>
              <a:rPr lang="cs-CZ" sz="4800" dirty="0" err="1" smtClean="0"/>
              <a:t>dob_t</a:t>
            </a:r>
            <a:r>
              <a:rPr lang="cs-CZ" sz="4800" dirty="0" smtClean="0"/>
              <a:t> další hrad.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24464" y="1653187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570638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2590" y="4874659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i</a:t>
            </a:r>
            <a:endParaRPr lang="cs-CZ" sz="9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4725144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y</a:t>
            </a:r>
            <a:endParaRPr lang="cs-CZ" sz="9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54697" y="260648"/>
            <a:ext cx="6120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í</a:t>
            </a:r>
            <a:endParaRPr lang="cs-CZ" sz="4000" dirty="0"/>
          </a:p>
        </p:txBody>
      </p:sp>
      <p:pic>
        <p:nvPicPr>
          <p:cNvPr id="1029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1570638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614" y="1570638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4874659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390" y="4874659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4760731" y="3728335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ý</a:t>
            </a:r>
          </a:p>
        </p:txBody>
      </p:sp>
    </p:spTree>
    <p:extLst>
      <p:ext uri="{BB962C8B-B14F-4D97-AF65-F5344CB8AC3E}">
        <p14:creationId xmlns="" xmlns:p14="http://schemas.microsoft.com/office/powerpoint/2010/main" val="3485482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260648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/>
              <a:t>Nab_t</a:t>
            </a:r>
            <a:r>
              <a:rPr lang="cs-CZ" sz="4800" dirty="0" smtClean="0"/>
              <a:t> pušku a zamířit!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728336"/>
            <a:ext cx="8964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Ve škole musíme </a:t>
            </a:r>
            <a:r>
              <a:rPr lang="cs-CZ" sz="4800" dirty="0" err="1" smtClean="0"/>
              <a:t>nab_t</a:t>
            </a:r>
            <a:r>
              <a:rPr lang="cs-CZ" sz="4800" dirty="0" smtClean="0"/>
              <a:t> vědomosti.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24464" y="1653187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570638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2590" y="4874659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í</a:t>
            </a:r>
            <a:endParaRPr lang="cs-CZ" sz="9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4725144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260648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í</a:t>
            </a:r>
            <a:endParaRPr lang="cs-CZ" sz="4800" dirty="0"/>
          </a:p>
        </p:txBody>
      </p:sp>
      <p:pic>
        <p:nvPicPr>
          <p:cNvPr id="1029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1570638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614" y="1570638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4874659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390" y="4874659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220072" y="3729987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ý</a:t>
            </a:r>
          </a:p>
        </p:txBody>
      </p:sp>
    </p:spTree>
    <p:extLst>
      <p:ext uri="{BB962C8B-B14F-4D97-AF65-F5344CB8AC3E}">
        <p14:creationId xmlns="" xmlns:p14="http://schemas.microsoft.com/office/powerpoint/2010/main" val="3485482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260648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Nesmíš </a:t>
            </a:r>
            <a:r>
              <a:rPr lang="cs-CZ" sz="4800" dirty="0" err="1" smtClean="0"/>
              <a:t>b_t</a:t>
            </a:r>
            <a:r>
              <a:rPr lang="cs-CZ" sz="4800" dirty="0" smtClean="0"/>
              <a:t> své spolužáky!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728336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Zvládneš </a:t>
            </a:r>
            <a:r>
              <a:rPr lang="cs-CZ" sz="4800" dirty="0" err="1" smtClean="0"/>
              <a:t>b_t</a:t>
            </a:r>
            <a:r>
              <a:rPr lang="cs-CZ" sz="4800" dirty="0" smtClean="0"/>
              <a:t> sám doma hodný?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24464" y="1653187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570638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2590" y="4874659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í</a:t>
            </a:r>
            <a:endParaRPr lang="cs-CZ" sz="9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4725144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96472" y="242921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smtClean="0"/>
              <a:t>í</a:t>
            </a:r>
            <a:endParaRPr lang="cs-CZ" sz="4800" dirty="0"/>
          </a:p>
        </p:txBody>
      </p:sp>
      <p:pic>
        <p:nvPicPr>
          <p:cNvPr id="1029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1570638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614" y="1570638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4874659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390" y="4874659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157465" y="3728336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ý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3485482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83000" y="325878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lýčený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66712" y="306406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líčený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536" y="1449649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mlýn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38504" y="1449649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mlít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000" y="2625815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blýská se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66712" y="2625815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blízká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6536" y="3789040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lyska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38504" y="3789040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líska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3000" y="4895582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vyplývat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38504" y="4895582"/>
            <a:ext cx="3744416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vyplivat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3000" y="84909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zhotovený z lýka</a:t>
            </a:r>
            <a:endParaRPr lang="cs-CZ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66712" y="8158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nalíčneý</a:t>
            </a:r>
            <a:r>
              <a:rPr lang="cs-CZ" i="1" dirty="0" smtClean="0"/>
              <a:t> (obličej)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6536" y="1972099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budova</a:t>
            </a:r>
            <a:endParaRPr lang="cs-CZ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66712" y="1972099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činnost (mele mouku)</a:t>
            </a:r>
            <a:endParaRPr lang="cs-CZ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83000" y="3149035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za bouře</a:t>
            </a:r>
            <a:endParaRPr lang="cs-CZ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38504" y="3149035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nedaleká</a:t>
            </a:r>
            <a:endParaRPr lang="cs-CZ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83000" y="431226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pták nebo lysina (holé místo)</a:t>
            </a:r>
            <a:endParaRPr lang="cs-CZ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66712" y="431226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lískový keř</a:t>
            </a:r>
            <a:endParaRPr lang="cs-CZ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3415" y="541880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…z toho vyplývá, že…</a:t>
            </a:r>
            <a:endParaRPr lang="cs-CZ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38504" y="541880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něco na zem</a:t>
            </a:r>
            <a:endParaRPr lang="cs-CZ" i="1" dirty="0"/>
          </a:p>
        </p:txBody>
      </p:sp>
      <p:sp>
        <p:nvSpPr>
          <p:cNvPr id="27" name="Násobení 26"/>
          <p:cNvSpPr/>
          <p:nvPr/>
        </p:nvSpPr>
        <p:spPr>
          <a:xfrm>
            <a:off x="4256167" y="325878"/>
            <a:ext cx="648072" cy="52322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Násobení 27"/>
          <p:cNvSpPr/>
          <p:nvPr/>
        </p:nvSpPr>
        <p:spPr>
          <a:xfrm>
            <a:off x="4256167" y="1434788"/>
            <a:ext cx="648072" cy="52322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Násobení 28"/>
          <p:cNvSpPr/>
          <p:nvPr/>
        </p:nvSpPr>
        <p:spPr>
          <a:xfrm>
            <a:off x="4256167" y="2665997"/>
            <a:ext cx="648072" cy="52322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4256167" y="3789040"/>
            <a:ext cx="648072" cy="52322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Násobení 30"/>
          <p:cNvSpPr/>
          <p:nvPr/>
        </p:nvSpPr>
        <p:spPr>
          <a:xfrm>
            <a:off x="4256167" y="4895582"/>
            <a:ext cx="648072" cy="52322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778827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500"/>
                            </p:stCondLst>
                            <p:childTnLst>
                              <p:par>
                                <p:cTn id="6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000"/>
                            </p:stCondLst>
                            <p:childTnLst>
                              <p:par>
                                <p:cTn id="8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000"/>
                            </p:stCondLst>
                            <p:childTnLst>
                              <p:par>
                                <p:cTn id="9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000"/>
                            </p:stCondLst>
                            <p:childTnLst>
                              <p:par>
                                <p:cTn id="10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260648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Maminka se na ples </a:t>
            </a:r>
            <a:r>
              <a:rPr lang="cs-CZ" sz="4800" dirty="0" err="1" smtClean="0"/>
              <a:t>nal_čila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728336"/>
            <a:ext cx="8856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Dřív se používaly </a:t>
            </a:r>
            <a:r>
              <a:rPr lang="cs-CZ" sz="4800" dirty="0" err="1" smtClean="0"/>
              <a:t>l_čené</a:t>
            </a:r>
            <a:r>
              <a:rPr lang="cs-CZ" sz="4800" dirty="0" smtClean="0"/>
              <a:t> provazy.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24464" y="1653187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570638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2590" y="4874659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í</a:t>
            </a:r>
            <a:endParaRPr lang="cs-CZ" sz="9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4725144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5539" y="260648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í</a:t>
            </a:r>
            <a:endParaRPr lang="cs-CZ" sz="4800" dirty="0"/>
          </a:p>
        </p:txBody>
      </p:sp>
      <p:pic>
        <p:nvPicPr>
          <p:cNvPr id="1029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1570638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614" y="1570638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4874659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390" y="4874659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4842030" y="3728335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ý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2498857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260648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Už umím </a:t>
            </a:r>
            <a:r>
              <a:rPr lang="cs-CZ" sz="4800" dirty="0" err="1" smtClean="0"/>
              <a:t>uml_t</a:t>
            </a:r>
            <a:r>
              <a:rPr lang="cs-CZ" sz="4800" dirty="0" smtClean="0"/>
              <a:t> kávu.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728336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U potoka stál </a:t>
            </a:r>
            <a:r>
              <a:rPr lang="cs-CZ" sz="4800" dirty="0" err="1" smtClean="0"/>
              <a:t>ml_n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24464" y="1653187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570638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2590" y="4874659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í</a:t>
            </a:r>
            <a:endParaRPr lang="cs-CZ" sz="9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4725144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45324" y="260647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í</a:t>
            </a:r>
            <a:endParaRPr lang="cs-CZ" sz="4800" dirty="0"/>
          </a:p>
        </p:txBody>
      </p:sp>
      <p:pic>
        <p:nvPicPr>
          <p:cNvPr id="1029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1570638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614" y="1570638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4874659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390" y="4874659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904148" y="3728336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ý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3725663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260648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/>
              <a:t>Bl_zko</a:t>
            </a:r>
            <a:r>
              <a:rPr lang="cs-CZ" sz="4800" dirty="0" smtClean="0"/>
              <a:t> vesnice je velký les.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728336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Na obzoru se </a:t>
            </a:r>
            <a:r>
              <a:rPr lang="cs-CZ" sz="4800" dirty="0" err="1" smtClean="0"/>
              <a:t>bl_ská</a:t>
            </a:r>
            <a:r>
              <a:rPr lang="cs-CZ" sz="4800" dirty="0" smtClean="0"/>
              <a:t>, bude bouřka.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24464" y="1653187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570638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2590" y="4874659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í</a:t>
            </a:r>
            <a:endParaRPr lang="cs-CZ" sz="9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4725144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260648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í</a:t>
            </a:r>
            <a:endParaRPr lang="cs-CZ" sz="4800" dirty="0"/>
          </a:p>
        </p:txBody>
      </p:sp>
      <p:pic>
        <p:nvPicPr>
          <p:cNvPr id="1029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1570638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614" y="1570638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4874659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390" y="4874659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980548" y="3728336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ý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3408774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60648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Z </a:t>
            </a:r>
            <a:r>
              <a:rPr lang="cs-CZ" sz="4400" dirty="0" err="1" smtClean="0"/>
              <a:t>l_skového</a:t>
            </a:r>
            <a:r>
              <a:rPr lang="cs-CZ" sz="4400" dirty="0" smtClean="0"/>
              <a:t> dřeva se dělají přepravky.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728336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Tatínek má na hlavě </a:t>
            </a:r>
            <a:r>
              <a:rPr lang="cs-CZ" sz="4800" dirty="0" err="1" smtClean="0"/>
              <a:t>l_sku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24464" y="1653187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570638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2590" y="4874659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i</a:t>
            </a:r>
            <a:endParaRPr lang="cs-CZ" sz="9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4725144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y</a:t>
            </a:r>
            <a:endParaRPr lang="cs-CZ" sz="9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1558" y="260647"/>
            <a:ext cx="6120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í</a:t>
            </a:r>
            <a:endParaRPr lang="cs-CZ" sz="4400" dirty="0"/>
          </a:p>
        </p:txBody>
      </p:sp>
      <p:pic>
        <p:nvPicPr>
          <p:cNvPr id="1029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1570638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614" y="1570638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4874659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390" y="4874659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6278909" y="3728335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y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3540545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60648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Jen co si kousl, hned to </a:t>
            </a:r>
            <a:r>
              <a:rPr lang="cs-CZ" sz="4800" dirty="0" err="1" smtClean="0"/>
              <a:t>vypl_vl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728336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Z rozsudku </a:t>
            </a:r>
            <a:r>
              <a:rPr lang="cs-CZ" sz="4800" dirty="0" err="1" smtClean="0"/>
              <a:t>vypl_vá</a:t>
            </a:r>
            <a:r>
              <a:rPr lang="cs-CZ" sz="4800" dirty="0" smtClean="0"/>
              <a:t>, že je nevinen.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24464" y="1653187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i</a:t>
            </a:r>
            <a:endParaRPr lang="cs-CZ" sz="9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1570638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y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2590" y="4874659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í</a:t>
            </a:r>
            <a:endParaRPr lang="cs-CZ" sz="9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4725144"/>
            <a:ext cx="756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ý</a:t>
            </a:r>
            <a:endParaRPr lang="cs-CZ" sz="9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260646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i</a:t>
            </a:r>
            <a:endParaRPr lang="cs-CZ" sz="4800" dirty="0"/>
          </a:p>
        </p:txBody>
      </p:sp>
      <p:pic>
        <p:nvPicPr>
          <p:cNvPr id="1029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1570638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614" y="1570638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Ondra\AppData\Local\Microsoft\Windows\Temporary Internet Files\Content.IE5\ZBNXGZ0X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48" y="4874659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Ondra\AppData\Local\Microsoft\Windows\Temporary Internet Files\Content.IE5\WIMU37XU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390" y="4874659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4028674" y="3728336"/>
            <a:ext cx="6120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ý</a:t>
            </a:r>
            <a:endParaRPr lang="cs-CZ" sz="4800" dirty="0"/>
          </a:p>
        </p:txBody>
      </p:sp>
    </p:spTree>
    <p:extLst>
      <p:ext uri="{BB962C8B-B14F-4D97-AF65-F5344CB8AC3E}">
        <p14:creationId xmlns="" xmlns:p14="http://schemas.microsoft.com/office/powerpoint/2010/main" val="426546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1" presetClass="exit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369</Words>
  <Application>Microsoft Office PowerPoint</Application>
  <PresentationFormat>Předvádění na obrazovce (4:3)</PresentationFormat>
  <Paragraphs>147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Ondra</dc:creator>
  <cp:lastModifiedBy>ZŠ Tišice</cp:lastModifiedBy>
  <cp:revision>19</cp:revision>
  <dcterms:created xsi:type="dcterms:W3CDTF">2013-02-02T13:32:38Z</dcterms:created>
  <dcterms:modified xsi:type="dcterms:W3CDTF">2013-03-12T08:52:28Z</dcterms:modified>
</cp:coreProperties>
</file>