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9CE90-6053-418F-97B5-B745941A47F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E2B60-2650-42E1-867B-F04BD544E5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903861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9CE90-6053-418F-97B5-B745941A47F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E2B60-2650-42E1-867B-F04BD544E5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928085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9CE90-6053-418F-97B5-B745941A47F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E2B60-2650-42E1-867B-F04BD544E5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720304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9CE90-6053-418F-97B5-B745941A47F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E2B60-2650-42E1-867B-F04BD544E5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56881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9CE90-6053-418F-97B5-B745941A47F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E2B60-2650-42E1-867B-F04BD544E5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592442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9CE90-6053-418F-97B5-B745941A47F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E2B60-2650-42E1-867B-F04BD544E5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908901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9CE90-6053-418F-97B5-B745941A47F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E2B60-2650-42E1-867B-F04BD544E5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832204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9CE90-6053-418F-97B5-B745941A47F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E2B60-2650-42E1-867B-F04BD544E5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076579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9CE90-6053-418F-97B5-B745941A47F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E2B60-2650-42E1-867B-F04BD544E5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83577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9CE90-6053-418F-97B5-B745941A47F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E2B60-2650-42E1-867B-F04BD544E5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27224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9CE90-6053-418F-97B5-B745941A47F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E2B60-2650-42E1-867B-F04BD544E5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720333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79CE90-6053-418F-97B5-B745941A47F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E2B60-2650-42E1-867B-F04BD544E5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745728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NÁZEV ŠKOLY: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ZÁKLADNÍ ŠKOLA TIŠICE, okres MĚLNÍK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AUTOR: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Mgr. Simona 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Rendeková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NÁZEV: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VY_32_INOVACE_06_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VYJMENOVANÁ SLOVA_VYHLEDÁNÍ VYJMENOVANÝCH  SLOV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ČÍSLO PROJEKTU: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CZ.1.07/1.4.00/21.3130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33265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841752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ANOTACE: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Materiál je určen pro žáky </a:t>
            </a:r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od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3. tříd, slouží k procvičení vyjmenovaných slov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JAZYK: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Čeština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OČEKÁVANÝ VÝSTUP: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Žák vyhledává v textu vyjmenovaná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slova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KLÍČOVÁ SLOVA: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vyjmenovaná slova, obojetné souhlásky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DRUH INTERAKTIVITY: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Procvičování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CÍLOVÁ SKUPINA: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Žák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STUPEŇ A TYP VZDĚLÁNÍ: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Základní vzdělávání – první stupeň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TYPICKÁ VĚKOVÁ SKUPINA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Od 3.ročníku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33265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83560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476672"/>
            <a:ext cx="8640960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/>
              <a:t>Velká výhoda</a:t>
            </a:r>
          </a:p>
          <a:p>
            <a:endParaRPr lang="cs-CZ" dirty="0" smtClean="0"/>
          </a:p>
          <a:p>
            <a:r>
              <a:rPr lang="cs-CZ" sz="4000" dirty="0" smtClean="0"/>
              <a:t>Starý            a       si pořídili zemní         .</a:t>
            </a:r>
          </a:p>
          <a:p>
            <a:r>
              <a:rPr lang="cs-CZ" sz="4000" dirty="0" smtClean="0"/>
              <a:t>Kdo to nezkusil, tak nezná, že            topení je bezva!</a:t>
            </a:r>
          </a:p>
          <a:p>
            <a:r>
              <a:rPr lang="cs-CZ" sz="4000" dirty="0" smtClean="0"/>
              <a:t>Když se sníh          nebo je                 ,</a:t>
            </a:r>
          </a:p>
          <a:p>
            <a:r>
              <a:rPr lang="cs-CZ" sz="4000" dirty="0" smtClean="0"/>
              <a:t>zmáčkneš knoflík – a je hotovo.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85939" y="1412776"/>
            <a:ext cx="13681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sýček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94795" y="1412776"/>
            <a:ext cx="12484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syn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20272" y="1412776"/>
            <a:ext cx="12484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plyn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73066" y="3247638"/>
            <a:ext cx="12484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sype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3247638"/>
            <a:ext cx="20106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sychravo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44504" y="2029232"/>
            <a:ext cx="20106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plynové</a:t>
            </a:r>
            <a:endParaRPr lang="cs-CZ" sz="4000" dirty="0"/>
          </a:p>
        </p:txBody>
      </p:sp>
      <p:pic>
        <p:nvPicPr>
          <p:cNvPr id="1027" name="Picture 3" descr="C:\Users\Ondra\AppData\Local\Microsoft\Windows\Temporary Internet Files\Content.IE5\3IWSXT6P\MC900434663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9610" y="4365104"/>
            <a:ext cx="754665" cy="86409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Ondra\AppData\Local\Microsoft\Windows\Temporary Internet Files\Content.IE5\3IWSXT6P\MC900434663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9609" y="5157192"/>
            <a:ext cx="754665" cy="86409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Ondra\AppData\Local\Microsoft\Windows\Temporary Internet Files\Content.IE5\3IWSXT6P\MC900434663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9610" y="5867548"/>
            <a:ext cx="754665" cy="86409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Ondra\AppData\Local\Microsoft\Windows\Temporary Internet Files\Content.IE5\3IWSXT6P\MC900434663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5491" y="4315048"/>
            <a:ext cx="754665" cy="86409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Ondra\AppData\Local\Microsoft\Windows\Temporary Internet Files\Content.IE5\3IWSXT6P\MC900434663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2116" y="5088904"/>
            <a:ext cx="754665" cy="86409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Users\Ondra\AppData\Local\Microsoft\Windows\Temporary Internet Files\Content.IE5\3IWSXT6P\MC900434663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5490" y="5805264"/>
            <a:ext cx="754665" cy="86409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91082826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70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1.11111E-6 1.11111E-6 L -0.12795 0.45231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406" y="226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7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00"/>
                            </p:stCondLst>
                            <p:childTnLst>
                              <p:par>
                                <p:cTn id="28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1.66667E-6 1.11111E-6 L -0.29132 0.56782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566" y="283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60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650"/>
                            </p:stCondLst>
                            <p:childTnLst>
                              <p:par>
                                <p:cTn id="44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0.04305 0.01759 L -0.74913 0.67986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313" y="33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650"/>
                            </p:stCondLst>
                            <p:childTnLst>
                              <p:par>
                                <p:cTn id="4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800"/>
                            </p:stCondLst>
                            <p:childTnLst>
                              <p:par>
                                <p:cTn id="60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1.94444E-6 -3.7037E-6 L 0.08507 0.3625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53" y="18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800"/>
                            </p:stCondLst>
                            <p:childTnLst>
                              <p:par>
                                <p:cTn id="6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650"/>
                            </p:stCondLst>
                            <p:childTnLst>
                              <p:par>
                                <p:cTn id="7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2.22222E-6 -1.48148E-6 L 0.50642 0.28982 " pathEditMode="relative" rAng="0" ptsTypes="AA">
                                      <p:cBhvr>
                                        <p:cTn id="7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313" y="144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650"/>
                            </p:stCondLst>
                            <p:childTnLst>
                              <p:par>
                                <p:cTn id="7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8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8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9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850"/>
                            </p:stCondLst>
                            <p:childTnLst>
                              <p:par>
                                <p:cTn id="9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3.61111E-6 -1.48148E-6 L 0.17361 0.40533 " pathEditMode="relative" rAng="0" ptsTypes="AA">
                                      <p:cBhvr>
                                        <p:cTn id="9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81" y="20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850"/>
                            </p:stCondLst>
                            <p:childTnLst>
                              <p:par>
                                <p:cTn id="9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7" grpId="0"/>
      <p:bldP spid="7" grpId="1"/>
      <p:bldP spid="8" grpId="0"/>
      <p:bldP spid="8" grpId="1"/>
      <p:bldP spid="10" grpId="0"/>
      <p:bldP spid="10" grpId="1"/>
      <p:bldP spid="11" grpId="0"/>
      <p:bldP spid="11" grpId="1"/>
      <p:bldP spid="12" grpId="0"/>
      <p:bldP spid="12" grpId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126</Words>
  <Application>Microsoft Office PowerPoint</Application>
  <PresentationFormat>Předvádění na obrazovce (4:3)</PresentationFormat>
  <Paragraphs>39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Snímek 1</vt:lpstr>
      <vt:lpstr>Snímek 2</vt:lpstr>
      <vt:lpstr>Snímek 3</vt:lpstr>
    </vt:vector>
  </TitlesOfParts>
  <Company>Toshiba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Ondra</dc:creator>
  <cp:lastModifiedBy>ZŠ Tišice</cp:lastModifiedBy>
  <cp:revision>9</cp:revision>
  <dcterms:created xsi:type="dcterms:W3CDTF">2013-03-10T13:03:52Z</dcterms:created>
  <dcterms:modified xsi:type="dcterms:W3CDTF">2013-03-12T09:41:41Z</dcterms:modified>
</cp:coreProperties>
</file>