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9" r:id="rId3"/>
    <p:sldId id="256" r:id="rId4"/>
    <p:sldId id="266" r:id="rId5"/>
    <p:sldId id="262" r:id="rId6"/>
    <p:sldId id="268" r:id="rId7"/>
    <p:sldId id="260" r:id="rId8"/>
    <p:sldId id="269" r:id="rId9"/>
    <p:sldId id="270" r:id="rId10"/>
    <p:sldId id="261" r:id="rId11"/>
    <p:sldId id="267" r:id="rId12"/>
    <p:sldId id="271" r:id="rId13"/>
    <p:sldId id="263" r:id="rId14"/>
    <p:sldId id="272" r:id="rId15"/>
    <p:sldId id="273" r:id="rId16"/>
    <p:sldId id="265" r:id="rId17"/>
    <p:sldId id="274" r:id="rId18"/>
    <p:sldId id="257" r:id="rId19"/>
    <p:sldId id="259" r:id="rId20"/>
    <p:sldId id="275" r:id="rId21"/>
    <p:sldId id="264" r:id="rId22"/>
    <p:sldId id="276" r:id="rId23"/>
    <p:sldId id="258" r:id="rId24"/>
    <p:sldId id="27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68" autoAdjust="0"/>
  </p:normalViewPr>
  <p:slideViewPr>
    <p:cSldViewPr>
      <p:cViewPr>
        <p:scale>
          <a:sx n="66" d="100"/>
          <a:sy n="66" d="100"/>
        </p:scale>
        <p:origin x="-456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2487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080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4096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419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56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923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587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0240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1256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2777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7349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A91F64-FF40-45E8-8372-8BBCE76085FA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9659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 ŠKOLY: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ŠKOLA TIŠICE, okres MĚLNÍK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AUTOR: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Mgr. Simona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Rendeková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VY_32_INOVACE_10_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SLOVA_PŘÍBUZNÁ 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SLOVA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ČÍSLO PROJEKTU: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CZ.1.07/1.4.00/21.3130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1752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ANOTACE: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Materiál je určen pro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žáky od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3. tříd, slouží k procvičení 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vyjmenovaných a příbuzných slov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JAZYK: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Čeština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OČEKÁVANÝ VÝSTUP: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přiřazuje příbuzná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slova k vyjmenovaným slovům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KLÍČOVÁ SLOVA: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slova, obojetné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souhlásky, příbuzná slova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DRUH INTERAKTIVITY: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Procvičování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CÍLOVÁ SKUPINA: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STUPEŇ A TYP VZDĚLÁNÍ: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vzdělávání – první stupeň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TYPICKÁ VĚKOVÁ SKUPINA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Od 3.ročníku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3560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)TOST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59705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V(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)ŽKA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SL(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)NIT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BRZ(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M(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)LÝ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)ROVÝ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VYM(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)TIT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L(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)SKA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BRZ(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)ČKO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B(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)LÍ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BL(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)ZKÁ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L(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)SKA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SM(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)K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B(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)LÝ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P(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)CHA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)PAT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51000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VYM(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)TAT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V(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)ŠKA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ML(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P(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)LNÍK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)RA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5765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SL(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)NOUT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291</Words>
  <Application>Microsoft Office PowerPoint</Application>
  <PresentationFormat>Předvádění na obrazovce (4:3)</PresentationFormat>
  <Paragraphs>71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Ondra</dc:creator>
  <cp:lastModifiedBy>ZŠ Tišice</cp:lastModifiedBy>
  <cp:revision>7</cp:revision>
  <dcterms:created xsi:type="dcterms:W3CDTF">2013-02-01T10:45:57Z</dcterms:created>
  <dcterms:modified xsi:type="dcterms:W3CDTF">2013-03-12T08:57:44Z</dcterms:modified>
</cp:coreProperties>
</file>