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70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5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0AD2-A10F-4792-A5E6-3C5319B8D6C9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EC22-0BB3-4880-B62F-E542EB6E19F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9884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0AD2-A10F-4792-A5E6-3C5319B8D6C9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EC22-0BB3-4880-B62F-E542EB6E19F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50116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0AD2-A10F-4792-A5E6-3C5319B8D6C9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EC22-0BB3-4880-B62F-E542EB6E19F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2788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0AD2-A10F-4792-A5E6-3C5319B8D6C9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EC22-0BB3-4880-B62F-E542EB6E19F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01454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0AD2-A10F-4792-A5E6-3C5319B8D6C9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EC22-0BB3-4880-B62F-E542EB6E19F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30000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0AD2-A10F-4792-A5E6-3C5319B8D6C9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EC22-0BB3-4880-B62F-E542EB6E19F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10216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0AD2-A10F-4792-A5E6-3C5319B8D6C9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EC22-0BB3-4880-B62F-E542EB6E19F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22080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0AD2-A10F-4792-A5E6-3C5319B8D6C9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EC22-0BB3-4880-B62F-E542EB6E19F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517303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0AD2-A10F-4792-A5E6-3C5319B8D6C9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EC22-0BB3-4880-B62F-E542EB6E19F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94564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0AD2-A10F-4792-A5E6-3C5319B8D6C9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EC22-0BB3-4880-B62F-E542EB6E19F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5167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70AD2-A10F-4792-A5E6-3C5319B8D6C9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EC22-0BB3-4880-B62F-E542EB6E19F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4865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70AD2-A10F-4792-A5E6-3C5319B8D6C9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74EC22-0BB3-4880-B62F-E542EB6E19F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32950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NÁZEV ŠKOLY: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ZÁKLADNÍ ŠKOLA TIŠICE, okres MĚLNÍK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AUTOR: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Mgr. Simona </a:t>
            </a:r>
            <a:r>
              <a:rPr kumimoji="0" lang="cs-CZ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Rendeková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NÁZEV: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VY_32_INOVACE_11_ 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VYJMENOVANÁ 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SLOVA_PŘIŘAZENÍ PŘÍBUZNÝCH SLOV K VYJMENOVANÝM SLOVŮM  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po 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L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ČÍSLO PROJEKTU: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CZ.1.07/1.4.00/21.3130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47664" y="332656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1752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ANOTACE: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Materiál je určen pro 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žáky od 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3. tříd, slouží k procvičení  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příbuzných a vyjmenovaných slov po L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JAZYK: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Čeština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OČEKÁVANÝ VÝSTUP: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Žák 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přiřazuje příbuzná slova ke správným slovům vyjmenovaným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KLÍČOVÁ SLOVA: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vyjmenovaná slova, obojetné 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souhlásky, příbuzná slova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DRUH INTERAKTIVITY: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Procvičování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CÍLOVÁ SKUPINA: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Žák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STUPEŇ A TYP VZDĚLÁNÍ: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Základní vzdělávání – první stupeň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TYPICKÁ VĚKOVÁ SKUPINA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Od 3.ročníku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332656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35605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Ondra\AppData\Local\Microsoft\Windows\Temporary Internet Files\Content.IE5\ZBNXGZ0X\MC9002812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30222" y="1450399"/>
            <a:ext cx="3483555" cy="515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7776" y="548680"/>
            <a:ext cx="5552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u="sng" dirty="0" smtClean="0"/>
              <a:t>Které z těchto 3 je příbuzné slovo ke slovu</a:t>
            </a:r>
            <a:endParaRPr lang="cs-CZ" sz="2400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5580112" y="117792"/>
            <a:ext cx="3096344" cy="1323439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8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SLYŠET</a:t>
            </a:r>
            <a:endParaRPr lang="cs-CZ" sz="66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2708920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lýčený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0" y="3906898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slýchat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0" y="5107227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oplývat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4358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5" grpId="1" animBg="1"/>
      <p:bldP spid="17" grpId="0" animBg="1"/>
      <p:bldP spid="18" grpId="0" animBg="1"/>
      <p:bldP spid="18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Ondra\AppData\Local\Microsoft\Windows\Temporary Internet Files\Content.IE5\B1MPCDMW\MC9001577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1730" y="1504768"/>
            <a:ext cx="4860540" cy="4808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7776" y="548680"/>
            <a:ext cx="5552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u="sng" dirty="0" smtClean="0"/>
              <a:t>Které z těchto 3 je příbuzné slovo ke slovu</a:t>
            </a:r>
            <a:endParaRPr lang="cs-CZ" sz="2400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5580112" y="117792"/>
            <a:ext cx="3096344" cy="1323439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8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MLÝN</a:t>
            </a:r>
            <a:endParaRPr lang="cs-CZ" sz="66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2708920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plynout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0" y="3906898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mlynář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0" y="5107227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lyžovat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0566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5" grpId="1" animBg="1"/>
      <p:bldP spid="17" grpId="0" animBg="1"/>
      <p:bldP spid="18" grpId="0" animBg="1"/>
      <p:bldP spid="1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Ondra\AppData\Local\Microsoft\Windows\Temporary Internet Files\Content.IE5\NSNJOUSD\MC90039801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0200" y="1394937"/>
            <a:ext cx="5002682" cy="5023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7776" y="548680"/>
            <a:ext cx="5552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u="sng" dirty="0" smtClean="0"/>
              <a:t>Které z těchto 3 je příbuzné slovo ke slovu</a:t>
            </a:r>
            <a:endParaRPr lang="cs-CZ" sz="2400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9584" y="117792"/>
            <a:ext cx="3744416" cy="2554545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8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BLÝSKAT SE</a:t>
            </a:r>
            <a:endParaRPr lang="cs-CZ" sz="66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2708920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vzlykání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0" y="3906898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blýskavice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0" y="5107227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plýtvání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0566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5" grpId="1" animBg="1"/>
      <p:bldP spid="17" grpId="0" animBg="1"/>
      <p:bldP spid="18" grpId="0" animBg="1"/>
      <p:bldP spid="1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Ondra\AppData\Local\Microsoft\Windows\Temporary Internet Files\Content.IE5\NSNJOUSD\MC9003916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45473" y="1220567"/>
            <a:ext cx="4253054" cy="537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7776" y="548680"/>
            <a:ext cx="5552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u="sng" dirty="0" smtClean="0"/>
              <a:t>Které z těchto 3 je příbuzné slovo ke slovu</a:t>
            </a:r>
            <a:endParaRPr lang="cs-CZ" sz="2400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64088" y="117792"/>
            <a:ext cx="3779912" cy="1200329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POLYKAT</a:t>
            </a:r>
            <a:endParaRPr lang="cs-CZ" sz="60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2708920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nedoslýchavý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0" y="3906898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zalykat se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0" y="5107227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plyšák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0566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5" grpId="1" animBg="1"/>
      <p:bldP spid="17" grpId="0" animBg="1"/>
      <p:bldP spid="18" grpId="0" animBg="1"/>
      <p:bldP spid="1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Ondra\AppData\Local\Microsoft\Windows\Temporary Internet Files\Content.IE5\Y6CR3DH3\MC90037872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3914" y="1669200"/>
            <a:ext cx="4516172" cy="4480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7776" y="548680"/>
            <a:ext cx="5552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u="sng" dirty="0" smtClean="0"/>
              <a:t>Které z těchto 3 je příbuzné slovo ke slovu</a:t>
            </a:r>
            <a:endParaRPr lang="cs-CZ" sz="2400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64088" y="117792"/>
            <a:ext cx="3779912" cy="1200329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PLYNOUT</a:t>
            </a:r>
            <a:endParaRPr lang="cs-CZ" sz="60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2708920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usychat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0" y="3906898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rozplynout se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0" y="5107227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err="1" smtClean="0">
                <a:ln>
                  <a:solidFill>
                    <a:schemeClr val="bg1"/>
                  </a:solidFill>
                </a:ln>
              </a:rPr>
              <a:t>pelyňek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0566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5" grpId="1" animBg="1"/>
      <p:bldP spid="17" grpId="0" animBg="1"/>
      <p:bldP spid="18" grpId="0" animBg="1"/>
      <p:bldP spid="18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Ondra\AppData\Local\Microsoft\Windows\Temporary Internet Files\Content.IE5\F0HC934I\MC900441323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81197" y="1937483"/>
            <a:ext cx="3769907" cy="3769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7776" y="548680"/>
            <a:ext cx="5552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u="sng" dirty="0" smtClean="0"/>
              <a:t>Které z těchto 3 je příbuzné slovo ke slovu</a:t>
            </a:r>
            <a:endParaRPr lang="cs-CZ" sz="2400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5436096" y="117792"/>
            <a:ext cx="3707904" cy="1323439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8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PLÝTVAT</a:t>
            </a:r>
            <a:endParaRPr lang="cs-CZ" sz="66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2708920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plynulý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0" y="3906898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vyplýtval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0" y="5107227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vzlyk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0566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5" grpId="1" animBg="1"/>
      <p:bldP spid="17" grpId="0" animBg="1"/>
      <p:bldP spid="18" grpId="0" animBg="1"/>
      <p:bldP spid="1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Ondra\AppData\Local\Microsoft\Windows\Temporary Internet Files\Content.IE5\Y6CR3DH3\MC9004114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27449" y="1938725"/>
            <a:ext cx="4089102" cy="394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7776" y="548680"/>
            <a:ext cx="5552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u="sng" dirty="0" smtClean="0"/>
              <a:t>Které z těchto 3 je příbuzné slovo ke slovu</a:t>
            </a:r>
            <a:endParaRPr lang="cs-CZ" sz="2400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64088" y="117792"/>
            <a:ext cx="3779912" cy="1323439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8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VZLYKAT</a:t>
            </a:r>
            <a:endParaRPr lang="cs-CZ" sz="66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2708920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lýkožrout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0" y="3906898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vzlykot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0" y="5107227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blyštět se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0566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5" grpId="1" animBg="1"/>
      <p:bldP spid="17" grpId="0" animBg="1"/>
      <p:bldP spid="18" grpId="0" animBg="1"/>
      <p:bldP spid="1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Ondra\AppData\Local\Microsoft\Windows\Temporary Internet Files\Content.IE5\B1MPCDMW\MC9003513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93773" y="1973354"/>
            <a:ext cx="3356453" cy="4334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7776" y="548680"/>
            <a:ext cx="5552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u="sng" dirty="0" smtClean="0"/>
              <a:t>Které z těchto 3 je příbuzné slovo ke slovu</a:t>
            </a:r>
            <a:endParaRPr lang="cs-CZ" sz="2400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5580112" y="117792"/>
            <a:ext cx="3096344" cy="1323439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8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LÝKO</a:t>
            </a:r>
            <a:endParaRPr lang="cs-CZ" sz="66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2708920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lyžař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0" y="3906898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lýčený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0" y="5107227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lýtko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0566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5" grpId="1" animBg="1"/>
      <p:bldP spid="17" grpId="0" animBg="1"/>
      <p:bldP spid="18" grpId="0" animBg="1"/>
      <p:bldP spid="18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Ondra\AppData\Local\Microsoft\Windows\Temporary Internet Files\Content.IE5\NSNJOUSD\MC90044062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25787" y="1763036"/>
            <a:ext cx="4292426" cy="429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7776" y="548680"/>
            <a:ext cx="5552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u="sng" dirty="0" smtClean="0"/>
              <a:t>Které z těchto 3 je příbuzné slovo ke slovu</a:t>
            </a:r>
            <a:endParaRPr lang="cs-CZ" sz="2400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5580112" y="117792"/>
            <a:ext cx="3096344" cy="1323439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8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LYSÝ</a:t>
            </a:r>
            <a:endParaRPr lang="cs-CZ" sz="66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2708920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mlýnice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0" y="3906898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lysina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0" y="5107227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slýchat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0566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5" grpId="1" animBg="1"/>
      <p:bldP spid="17" grpId="0" animBg="1"/>
      <p:bldP spid="18" grpId="0" animBg="1"/>
      <p:bldP spid="18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Ondra\AppData\Local\Microsoft\Windows\Temporary Internet Files\Content.IE5\NSNJOUSD\MC9002331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35796" y="1920495"/>
            <a:ext cx="3672408" cy="3977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7776" y="548680"/>
            <a:ext cx="5552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u="sng" dirty="0" smtClean="0"/>
              <a:t>Které z těchto 3 je příbuzné slovo ke slovu</a:t>
            </a:r>
            <a:endParaRPr lang="cs-CZ" sz="2400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5580112" y="117792"/>
            <a:ext cx="3096344" cy="1323439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8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LÝTKO</a:t>
            </a:r>
            <a:endParaRPr lang="cs-CZ" sz="66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2708920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lýkožrout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0" y="3906898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lýtkový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0" y="5107227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plyn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0566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5" grpId="1" animBg="1"/>
      <p:bldP spid="17" grpId="0" animBg="1"/>
      <p:bldP spid="18" grpId="0" animBg="1"/>
      <p:bldP spid="18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Ondra\AppData\Local\Microsoft\Windows\Temporary Internet Files\Content.IE5\B1MPCDMW\MC90020033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1131" y="2292393"/>
            <a:ext cx="6201737" cy="291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7776" y="548680"/>
            <a:ext cx="5552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u="sng" dirty="0" smtClean="0"/>
              <a:t>Které z těchto 3 je příbuzné slovo ke slovu</a:t>
            </a:r>
            <a:endParaRPr lang="cs-CZ" sz="2400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5580112" y="117792"/>
            <a:ext cx="3096344" cy="1323439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8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LYŽE</a:t>
            </a:r>
            <a:endParaRPr lang="cs-CZ" sz="66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2708920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polykat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0" y="3906898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lyžař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0" y="5107227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uslyšel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0566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5" grpId="1" animBg="1"/>
      <p:bldP spid="17" grpId="0" animBg="1"/>
      <p:bldP spid="18" grpId="0" animBg="1"/>
      <p:bldP spid="18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 descr="C:\Users\Ondra\AppData\Local\Microsoft\Windows\Temporary Internet Files\Content.IE5\F0HC934I\MC9004119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82402" y="1318121"/>
            <a:ext cx="3779195" cy="501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7776" y="548680"/>
            <a:ext cx="5552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u="sng" dirty="0" smtClean="0"/>
              <a:t>Které z těchto 3 je příbuzné slovo ke slovu</a:t>
            </a:r>
            <a:endParaRPr lang="cs-CZ" sz="2400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64088" y="117792"/>
            <a:ext cx="3779912" cy="1200329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PELYNĚK</a:t>
            </a:r>
            <a:endParaRPr lang="cs-CZ" sz="60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2708920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plýtvat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0" y="3906898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pelyňkový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0" y="5107227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vzlykání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0566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5" grpId="1" animBg="1"/>
      <p:bldP spid="17" grpId="0" animBg="1"/>
      <p:bldP spid="18" grpId="0" animBg="1"/>
      <p:bldP spid="18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Ondra\AppData\Local\Microsoft\Windows\Temporary Internet Files\Content.IE5\B1MPCDMW\MC9002321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55486" y="1628800"/>
            <a:ext cx="3233028" cy="4249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7776" y="548680"/>
            <a:ext cx="5552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u="sng" dirty="0" smtClean="0"/>
              <a:t>Které z těchto 3 je příbuzné slovo ke slovu</a:t>
            </a:r>
            <a:endParaRPr lang="cs-CZ" sz="2400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5580112" y="117792"/>
            <a:ext cx="3096344" cy="1323439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8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PLYŠ</a:t>
            </a:r>
            <a:endParaRPr lang="cs-CZ" sz="66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2708920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plynout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0" y="3906898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>
                  <a:solidFill>
                    <a:schemeClr val="bg1"/>
                  </a:solidFill>
                </a:ln>
              </a:rPr>
              <a:t>plyšový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0" y="5107227"/>
            <a:ext cx="9144000" cy="1200329"/>
          </a:xfrm>
          <a:prstGeom prst="rect">
            <a:avLst/>
          </a:prstGeom>
          <a:solidFill>
            <a:schemeClr val="tx1">
              <a:alpha val="21176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err="1" smtClean="0">
                <a:ln>
                  <a:solidFill>
                    <a:schemeClr val="bg1"/>
                  </a:solidFill>
                </a:ln>
              </a:rPr>
              <a:t>mlýnařka</a:t>
            </a:r>
            <a:endParaRPr lang="cs-CZ" sz="7200" b="1" dirty="0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0566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5" grpId="1" animBg="1"/>
      <p:bldP spid="17" grpId="0" animBg="1"/>
      <p:bldP spid="18" grpId="0" animBg="1"/>
      <p:bldP spid="18" grpId="1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470</TotalTime>
  <Words>274</Words>
  <Application>Microsoft Office PowerPoint</Application>
  <PresentationFormat>Předvádění na obrazovce (4:3)</PresentationFormat>
  <Paragraphs>92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Ondra</dc:creator>
  <cp:lastModifiedBy>ZŠ Tišice</cp:lastModifiedBy>
  <cp:revision>10</cp:revision>
  <dcterms:created xsi:type="dcterms:W3CDTF">2013-02-02T19:25:50Z</dcterms:created>
  <dcterms:modified xsi:type="dcterms:W3CDTF">2013-03-12T09:01:24Z</dcterms:modified>
</cp:coreProperties>
</file>