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98" autoAdjust="0"/>
    <p:restoredTop sz="94660"/>
  </p:normalViewPr>
  <p:slideViewPr>
    <p:cSldViewPr snapToObjects="1" showGuides="1">
      <p:cViewPr varScale="1">
        <p:scale>
          <a:sx n="66" d="100"/>
          <a:sy n="66" d="100"/>
        </p:scale>
        <p:origin x="-36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7788" cy="7373778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9673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1567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8521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2765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5943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3121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9515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3696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723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9569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0913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64EABC-B45A-459F-B2AB-DEE5FF0877E7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5A8B3E-5D4F-4AA7-89D6-F7F5D211E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5781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 ŠKOLY: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ŠKOLA TIŠICE, okres MĚLNÍK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AUTOR: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Mgr. Simona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Rendeková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VY_32_INOVACE_13_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SLOVA_OSMISMĚRKA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ČÍSLO PROJEKTU: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CZ.1.07/1.4.00/21.3130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1752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ANOTACE: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Materiál je určen pro žáky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od3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. tříd, slouží k procvičení 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vyjmenovaných slov formou hry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JAZYK: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Čeština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OČEKÁVANÝ VÝSTUP: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vyhledává vyjmenovaná slova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KLÍČOVÁ SLOVA: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slova, obojetné souhlásky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DRUH INTERAKTIVITY: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Procvičování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CÍLOVÁ SKUPINA: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STUPEŇ A TYP VZDĚLÁNÍ: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vzdělávání – první stupeň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TYPICKÁ VĚKOVÁ SKUPINA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 3.ročníku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356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96470" y="547609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21440" y="547610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141540" y="547606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C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61640" y="547609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H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76870" y="546618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A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696470" y="1267708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Y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421440" y="1267709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Y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141540" y="1267705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Z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861640" y="1267708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R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581740" y="1267709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B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696470" y="1987807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T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21415" y="1988802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V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576870" y="1987808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P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696470" y="2708901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E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421415" y="2707906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S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141540" y="2708898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Ý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861640" y="2708901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R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576870" y="2707910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L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696470" y="3429000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L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141540" y="3429993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T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576870" y="3428009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Y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421440" y="4150092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S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136670" y="4149096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Y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856770" y="4149099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N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572000" y="4148108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Š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701340" y="4870191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P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421440" y="4869200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Y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136670" y="4868204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S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856770" y="4868207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K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136670" y="1987804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V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861640" y="1988802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Á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2416570" y="3428005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N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3861640" y="3428009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O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701340" y="4148104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C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4581740" y="4870191"/>
            <a:ext cx="720100" cy="72009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E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300240" y="254230"/>
            <a:ext cx="2376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/>
              <a:t>PÝCHA</a:t>
            </a:r>
            <a:endParaRPr lang="cs-CZ" sz="32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300240" y="975323"/>
            <a:ext cx="2376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/>
              <a:t>BRZY</a:t>
            </a:r>
            <a:endParaRPr lang="cs-CZ" sz="32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300240" y="1695422"/>
            <a:ext cx="2376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/>
              <a:t>PYTEL</a:t>
            </a:r>
            <a:endParaRPr lang="cs-CZ" sz="32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300240" y="2414526"/>
            <a:ext cx="2376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/>
              <a:t>SÝR</a:t>
            </a:r>
            <a:endParaRPr lang="cs-CZ" sz="32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300240" y="3136613"/>
            <a:ext cx="2376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/>
              <a:t>PLYŠ</a:t>
            </a:r>
            <a:endParaRPr lang="cs-CZ" sz="32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300240" y="3856712"/>
            <a:ext cx="2376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/>
              <a:t>SYN</a:t>
            </a:r>
            <a:endParaRPr lang="cs-CZ" sz="32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300240" y="4576811"/>
            <a:ext cx="2376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/>
              <a:t>PYSK</a:t>
            </a:r>
            <a:endParaRPr lang="cs-CZ" sz="32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6300240" y="5284697"/>
            <a:ext cx="2376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/>
              <a:t>VY</a:t>
            </a:r>
            <a:endParaRPr lang="cs-CZ" sz="32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6300240" y="5990849"/>
            <a:ext cx="2376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/>
              <a:t>SYTÝ</a:t>
            </a:r>
            <a:endParaRPr lang="cs-CZ" sz="32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629330" y="5790746"/>
            <a:ext cx="3744520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VÁNOCE</a:t>
            </a:r>
            <a:endParaRPr lang="cs-CZ" sz="4000" b="1" dirty="0"/>
          </a:p>
        </p:txBody>
      </p:sp>
      <p:pic>
        <p:nvPicPr>
          <p:cNvPr id="1026" name="Picture 2" descr="C:\Users\Ondra\AppData\Local\Microsoft\Windows\Temporary Internet Files\Content.IE5\3IWSXT6P\MC9004235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6470" y="546617"/>
            <a:ext cx="3653456" cy="506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8786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8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9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3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5" fill="hold">
                      <p:stCondLst>
                        <p:cond delay="0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3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4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46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7" fill="hold">
                      <p:stCondLst>
                        <p:cond delay="0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5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58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9" fill="hold">
                      <p:stCondLst>
                        <p:cond delay="0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6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5" fill="hold">
                      <p:stCondLst>
                        <p:cond delay="0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7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1" fill="hold">
                      <p:stCondLst>
                        <p:cond delay="0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7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76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7" fill="hold">
                      <p:stCondLst>
                        <p:cond delay="0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8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8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00"/>
                            </p:stCondLst>
                            <p:childTnLst>
                              <p:par>
                                <p:cTn id="289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</p:childTnLst>
        </p:cTn>
      </p:par>
    </p:tnLst>
    <p:bldLst>
      <p:bldP spid="5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8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68</TotalTime>
  <Words>129</Words>
  <Application>Microsoft Office PowerPoint</Application>
  <PresentationFormat>Předvádění na obrazovce (4:3)</PresentationFormat>
  <Paragraphs>72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Snímek 1</vt:lpstr>
      <vt:lpstr>Snímek 2</vt:lpstr>
      <vt:lpstr>Snímek 3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Ondra</dc:creator>
  <cp:lastModifiedBy>ZŠ Tišice</cp:lastModifiedBy>
  <cp:revision>11</cp:revision>
  <dcterms:created xsi:type="dcterms:W3CDTF">2013-02-28T17:36:20Z</dcterms:created>
  <dcterms:modified xsi:type="dcterms:W3CDTF">2013-03-12T09:07:52Z</dcterms:modified>
</cp:coreProperties>
</file>