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5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5119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6696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4835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96715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55109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67528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980191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4289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0854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3586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33207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AF023-AD55-463B-AF4F-D95D3DDB4024}" type="datetimeFigureOut">
              <a:rPr lang="cs-CZ" smtClean="0"/>
              <a:pPr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FD303B-8042-4209-9BFF-096D247074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0648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NÁZEV ŠKOLY: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ZÁKLADNÍ ŠKOLA TIŠICE, okres MĚLNÍK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AUTOR: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Mgr. Simona </a:t>
            </a:r>
            <a:r>
              <a:rPr kumimoji="0" lang="cs-CZ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Rendeková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NÁZEV: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VY_32_INOVACE_14_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VYJMENOVANÁ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SLOVA_PŘÍBUZNÁ SLOVA K VYJMENOVANÝM SLOVŮM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po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ČÍSLO PROJEKTU: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CZ.1.07/1.4.00/21.3130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7664" y="33265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1752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 fontScale="70000" lnSpcReduction="20000"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ANOTACE: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Materiál je určen pro žáky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od 3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. tříd, slouží k procvičení  </a:t>
            </a:r>
            <a:r>
              <a:rPr lang="cs-CZ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rPr>
              <a:t>vyjmenovaných a příbuzných slov po P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JAZYK: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Čeština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OČEKÁVANÝ VÝSTUP: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Žák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přiřazuje příbuzná</a:t>
            </a:r>
            <a:r>
              <a:rPr kumimoji="0" lang="cs-CZ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 slova k vyjmenovaným slovům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KLÍČOVÁ SLOVA: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vyjmenovaná slova, obojetné </a:t>
            </a: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souhlásky, příbuzná slova</a:t>
            </a: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DRUH INTERAKTIVITY: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Procvičování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CÍLOVÁ SKUPINA: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Žák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STUPEŇ A TYP VZDĚLÁNÍ: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Základní vzdělávání – první stupeň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TYPICKÁ VĚKOVÁ SKUPINA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Od 3.ročníku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33265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3560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PÝCHA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pytlík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pysk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pyšný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43187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32083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42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PYTEL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klopýtnout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5093566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přepych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pytlík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45132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PYSK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72200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pykání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jazykozpyt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1824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ptakopysk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45132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33333E-6 L 0.32639 -0.4219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111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NETOPÝR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pýřavka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5093566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zapýřit se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netopýří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22443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SLEPÝŠ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72200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pytlák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pyšnit se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1824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slepýší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23893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33333E-6 L 0.32639 -0.4219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111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PYL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suchopýr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odpykat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opylený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73381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32083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42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KOPYTO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strašpytel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klopýtnout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sudokopytník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8159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32083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42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KLOPÝTAT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kopýtko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5093566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odpykávat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klopýtnutí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0147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TŘPYTIT SE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72200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opylovač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zapýřit se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1824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třpytka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88956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33333E-6 L 0.32639 -0.4219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111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ZPYTOVAT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rozčepýřený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5093566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pytlovina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65866" y="5093568"/>
            <a:ext cx="241226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nevyzpytatelný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7622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PYKAT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kopýtko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zpytavě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pykání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62609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32083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42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PÝR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rozčepýřný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zapýřit se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00192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pýřavka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0434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32083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42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PÝŘIT SE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5093567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klopýtnutí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00192" y="5093566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suchopýr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365866" y="5093568"/>
            <a:ext cx="241226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zapýřit se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83022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33333E-6 L 0 -0.4324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162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087724" y="692696"/>
            <a:ext cx="49685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u="sng" dirty="0" smtClean="0"/>
              <a:t>ČEPÝŘIT SE</a:t>
            </a:r>
            <a:endParaRPr lang="cs-CZ" sz="7200" b="1" u="sng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72200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třpytivý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65866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err="1" smtClean="0"/>
              <a:t>slepýší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1824" y="5093568"/>
            <a:ext cx="241226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načepýřený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30963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4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33333E-6 L 0.32639 -0.4219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19" y="-21111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163</Words>
  <Application>Microsoft Office PowerPoint</Application>
  <PresentationFormat>Předvádění na obrazovce (4:3)</PresentationFormat>
  <Paragraphs>83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Ondra</dc:creator>
  <cp:lastModifiedBy>ZŠ Tišice</cp:lastModifiedBy>
  <cp:revision>7</cp:revision>
  <dcterms:created xsi:type="dcterms:W3CDTF">2013-02-01T10:07:25Z</dcterms:created>
  <dcterms:modified xsi:type="dcterms:W3CDTF">2013-03-12T09:11:28Z</dcterms:modified>
</cp:coreProperties>
</file>