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418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56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3004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154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0950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8530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743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156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9415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60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196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566DAF-EB1F-4A34-B827-D17E4F9CE46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879F2-8801-432F-98F0-25B42C489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442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VY_32_INOVACE_16_ VYJMENOVANÁ SLOVA_PŘÍBUZNÁ SLOVA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           po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75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od 3. tříd, slouží k procvičení  příbuzných slov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                                       s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vyjmenovanými slovy po 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vyhledává příbuzná slova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souhlásky, příbuzná slova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356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sýkorčí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síra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sirý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sýkora</a:t>
            </a:r>
            <a:endParaRPr lang="cs-CZ" sz="4800" b="1" dirty="0"/>
          </a:p>
        </p:txBody>
      </p:sp>
      <p:sp>
        <p:nvSpPr>
          <p:cNvPr id="2" name="Veselý obličej 1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23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4" presetClass="emph" presetSubtype="0" fill="hold" grpId="1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16" presetClass="emph" presetSubtype="0" fill="hold" grpId="16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750"/>
                            </p:stCondLst>
                            <p:childTnLst>
                              <p:par>
                                <p:cTn id="1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8" grpId="16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dosyta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sytý</a:t>
            </a:r>
            <a:endParaRPr lang="cs-CZ" sz="4800" b="1" dirty="0"/>
          </a:p>
        </p:txBody>
      </p:sp>
      <p:sp>
        <p:nvSpPr>
          <p:cNvPr id="20" name="Veselý obličej 19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5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sypký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sypat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syn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2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600"/>
                            </p:stCondLst>
                            <p:childTnLst>
                              <p:par>
                                <p:cTn id="10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syslí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sysel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sýr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usychat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8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syčet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6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sýček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700"/>
                            </p:stCondLst>
                            <p:childTnLst>
                              <p:par>
                                <p:cTn id="10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sípat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syrový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5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880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sípat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880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sypký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4880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sýkorčí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4880" y="245050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syslí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880" y="32169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syreček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880" y="3983270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4880" y="477120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syrovinka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51775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síra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86632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zasychat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623822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sirý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450504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dosyta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32169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sychravo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983269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sýčkovat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767053"/>
            <a:ext cx="30963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zlosyn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sychravý</a:t>
            </a:r>
            <a:endParaRPr lang="cs-CZ" sz="4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3671900" y="1792133"/>
            <a:ext cx="1800200" cy="1778406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1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mph" presetSubtype="0" fill="hold" grpId="1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8" presetID="16" presetClass="emph" presetSubtype="0" fill="hold" grpId="1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1CF25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85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mph" presetSubtype="0" fill="hold" grpId="1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mph" presetSubtype="0" fill="hold" grpId="1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8" grpId="3"/>
      <p:bldP spid="18" grpId="4"/>
      <p:bldP spid="18" grpId="5"/>
      <p:bldP spid="18" grpId="6"/>
      <p:bldP spid="18" grpId="7"/>
      <p:bldP spid="18" grpId="8"/>
      <p:bldP spid="18" grpId="9"/>
      <p:bldP spid="18" grpId="10"/>
      <p:bldP spid="18" grpId="11"/>
      <p:bldP spid="18" grpId="12"/>
      <p:bldP spid="18" grpId="13"/>
      <p:bldP spid="18" grpId="14"/>
      <p:bldP spid="18" grpId="15"/>
      <p:bldP spid="1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259</Words>
  <Application>Microsoft Office PowerPoint</Application>
  <PresentationFormat>Předvádění na obrazovce (4:3)</PresentationFormat>
  <Paragraphs>192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Dum</cp:lastModifiedBy>
  <cp:revision>11</cp:revision>
  <dcterms:created xsi:type="dcterms:W3CDTF">2013-01-30T16:08:24Z</dcterms:created>
  <dcterms:modified xsi:type="dcterms:W3CDTF">2013-03-12T16:31:09Z</dcterms:modified>
</cp:coreProperties>
</file>