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05119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26696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74835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96715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55109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67528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98019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42898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10854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83586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33207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20648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NÁZEV ŠKOLY: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ZÁKLADNÍ ŠKOLA TIŠICE, okres MĚLNÍK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AUTOR: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Mgr. Simona </a:t>
            </a:r>
            <a:r>
              <a:rPr kumimoji="0" lang="cs-CZ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Rendeková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NÁZEV: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VY_32_INOVACE_17_ VYJMENOVANÁ SLOVA_PŘIŘAZENÍ PŘÍBUZNÝCH SLOV K VYJMENOVANÝM SLOVŮM po 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ČÍSLO PROJEKTU: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CZ.1.07/1.4.00/21.3130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3265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41752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ANOTACE: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Materiál je určen pro žáky od 3. tříd, slouží k procvičení  vyjmenovaných a příbuzných slov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JAZYK: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Čeština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OČEKÁVANÝ VÝSTUP: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Žák přiřazuje příbuzná slova ke správným vyjmenovaným slovům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KLÍČOVÁ SLOVA: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vyjmenovaná slova, obojetné souhlásky, příbuzná slova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DRUH INTERAKTIVITY: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Procvičování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CÍLOVÁ SKUPINA: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Žák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STUPEŇ A TYP VZDĚLÁNÍ: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Základní vzdělávání – první stupeň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TYPICKÁ VĚKOVÁ SKUPINA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Od 3.ročníku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3265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835605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Ondra\AppData\Local\Microsoft\Windows\Temporary Internet Files\Content.IE5\007OKDUE\MC9004361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789" y="1893025"/>
            <a:ext cx="3268422" cy="312778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SYN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5093567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nenasyta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65866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syčení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00192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synovec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443187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32083 -0.4324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42" y="-2162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SYTÝ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5093567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zasychat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00192" y="5093566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přesypat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65866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přesycený</a:t>
            </a:r>
            <a:endParaRPr lang="cs-CZ" dirty="0"/>
          </a:p>
        </p:txBody>
      </p:sp>
      <p:pic>
        <p:nvPicPr>
          <p:cNvPr id="2050" name="Picture 2" descr="C:\Users\Ondra\AppData\Local\Microsoft\Windows\Temporary Internet Files\Content.IE5\11J5G16Q\MC9000370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923639"/>
            <a:ext cx="3664807" cy="304795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45132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0 -0.4324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162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SÝR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6372200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syrý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65866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syslík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1824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syreček</a:t>
            </a:r>
            <a:endParaRPr lang="cs-CZ" dirty="0"/>
          </a:p>
        </p:txBody>
      </p:sp>
      <p:pic>
        <p:nvPicPr>
          <p:cNvPr id="3074" name="Picture 2" descr="C:\Users\Ondra\AppData\Local\Microsoft\Windows\Temporary Internet Files\Content.IE5\007OKDUE\MC9002157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1196" y="1893025"/>
            <a:ext cx="3281608" cy="30452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45132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33333E-6 L 0.32639 -0.4219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-21111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SYROVÝ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5093567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sychravo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00192" y="5093566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s</a:t>
            </a:r>
            <a:r>
              <a:rPr lang="cs-CZ" sz="3200" dirty="0" smtClean="0"/>
              <a:t>ytič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65866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syrovinka</a:t>
            </a:r>
            <a:endParaRPr lang="cs-CZ" dirty="0"/>
          </a:p>
        </p:txBody>
      </p:sp>
      <p:pic>
        <p:nvPicPr>
          <p:cNvPr id="4098" name="Picture 2" descr="C:\Users\Ondra\AppData\Local\Microsoft\Windows\Temporary Internet Files\Content.IE5\007OKDUE\MC900441783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8088" y="1711388"/>
            <a:ext cx="3387824" cy="33878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22443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0 -0.4324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162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SYCHRAVÝ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6372200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osypky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65866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vysychat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1824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sychravo</a:t>
            </a:r>
            <a:endParaRPr lang="cs-CZ" dirty="0"/>
          </a:p>
        </p:txBody>
      </p:sp>
      <p:pic>
        <p:nvPicPr>
          <p:cNvPr id="5122" name="Picture 2" descr="C:\Users\Ondra\AppData\Local\Microsoft\Windows\Temporary Internet Files\Content.IE5\3IWSXT6P\MC9002003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2542" y="1772816"/>
            <a:ext cx="3498916" cy="32095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23893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33333E-6 L 0.32639 -0.4219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-21111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USYCHAT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5093567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syřidlo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65866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sychravo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00192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vysychání</a:t>
            </a:r>
            <a:endParaRPr lang="cs-CZ" dirty="0"/>
          </a:p>
        </p:txBody>
      </p:sp>
      <p:pic>
        <p:nvPicPr>
          <p:cNvPr id="6146" name="Picture 2" descr="C:\Users\Ondra\AppData\Local\Microsoft\Windows\Temporary Internet Files\Content.IE5\3IWSXT6P\MC9004415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2349" y="1893025"/>
            <a:ext cx="3319301" cy="30662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73381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32083 -0.4324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42" y="-2162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SÝKORA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5093567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sýrař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65866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sykavky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00192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sýkořice</a:t>
            </a:r>
            <a:endParaRPr lang="cs-CZ" dirty="0"/>
          </a:p>
        </p:txBody>
      </p:sp>
      <p:pic>
        <p:nvPicPr>
          <p:cNvPr id="7170" name="Picture 2" descr="C:\Users\Ondra\AppData\Local\Microsoft\Windows\Temporary Internet Files\Content.IE5\3IWSXT6P\MC90010922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035" y="1976511"/>
            <a:ext cx="2340147" cy="28206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78159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32083 -0.4324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42" y="-2162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SYSEL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5093567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sesypat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00192" y="5093566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přesychat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65866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syslík</a:t>
            </a:r>
            <a:endParaRPr lang="cs-CZ" dirty="0"/>
          </a:p>
        </p:txBody>
      </p:sp>
      <p:pic>
        <p:nvPicPr>
          <p:cNvPr id="8195" name="Picture 3" descr="C:\Users\Ondra\AppData\Local\Microsoft\Windows\Temporary Internet Files\Content.IE5\007OKDUE\MC9000572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9815" y="1947747"/>
            <a:ext cx="3264369" cy="28831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50147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0 -0.4324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162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SÝČEK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6372200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sýřit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65866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zasyčení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1824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sýčkovat</a:t>
            </a:r>
            <a:endParaRPr lang="cs-CZ" dirty="0"/>
          </a:p>
        </p:txBody>
      </p:sp>
      <p:pic>
        <p:nvPicPr>
          <p:cNvPr id="9218" name="Picture 2" descr="C:\Users\Ondra\AppData\Local\Microsoft\Windows\Temporary Internet Files\Content.IE5\11J5G16Q\MC90033793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757" y="1920579"/>
            <a:ext cx="3046485" cy="29401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488956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33333E-6 L 0.32639 -0.4219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-21111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SYČET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5093567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nasytit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00192" y="5093566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zasychat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65866" y="5093568"/>
            <a:ext cx="241226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sykot</a:t>
            </a:r>
            <a:endParaRPr lang="cs-CZ" dirty="0"/>
          </a:p>
        </p:txBody>
      </p:sp>
      <p:pic>
        <p:nvPicPr>
          <p:cNvPr id="10242" name="Picture 2" descr="C:\Users\Ondra\AppData\Local\Microsoft\Windows\Temporary Internet Files\Content.IE5\11J5G16Q\MC90008390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6206" y="2308633"/>
            <a:ext cx="4671588" cy="224073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7622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0 -0.4324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162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SYPAT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5093567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sýkorčí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65866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sýrový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00192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sesypat</a:t>
            </a:r>
            <a:endParaRPr lang="cs-CZ" dirty="0"/>
          </a:p>
        </p:txBody>
      </p:sp>
      <p:pic>
        <p:nvPicPr>
          <p:cNvPr id="11266" name="Picture 2" descr="C:\Users\Ondra\AppData\Local\Microsoft\Windows\Temporary Internet Files\Content.IE5\3IWSXT6P\MC9003253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110" y="1988840"/>
            <a:ext cx="2533779" cy="28501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62609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32083 -0.4324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42" y="-2162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99592" y="1268760"/>
            <a:ext cx="35366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Obrázky: www.office.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146</Words>
  <Application>Microsoft Office PowerPoint</Application>
  <PresentationFormat>Předvádění na obrazovce (4:3)</PresentationFormat>
  <Paragraphs>72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Ondra</dc:creator>
  <cp:lastModifiedBy>Dum</cp:lastModifiedBy>
  <cp:revision>12</cp:revision>
  <dcterms:created xsi:type="dcterms:W3CDTF">2013-02-01T10:07:25Z</dcterms:created>
  <dcterms:modified xsi:type="dcterms:W3CDTF">2013-03-12T16:33:56Z</dcterms:modified>
</cp:coreProperties>
</file>