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98" autoAdjust="0"/>
    <p:restoredTop sz="94660"/>
  </p:normalViewPr>
  <p:slideViewPr>
    <p:cSldViewPr showGuides="1">
      <p:cViewPr>
        <p:scale>
          <a:sx n="66" d="100"/>
          <a:sy n="66" d="100"/>
        </p:scale>
        <p:origin x="-36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1310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1034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759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369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8144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9327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4767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251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0881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8824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2628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C89DB-FD59-4984-B1C3-968A1D5CCBD4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B39A8D-849D-4786-8838-49A93EFD3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5231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VY_32_INOVACE_18_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SLOVA_SYNONYMA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752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žáky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 tříd, slouží k procvičení 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porozumění významu vyjmenovaných slov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procvičuje významy vyjmenovaných slov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souhlásky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356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411760" y="712260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1465281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2185127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11760" y="2888349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0809" y="3611882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10809" y="4314988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0809" y="5018094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0" y="687121"/>
            <a:ext cx="24482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šnek</a:t>
            </a:r>
            <a:endParaRPr lang="cs-CZ" sz="1400" dirty="0" smtClean="0"/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plakat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najedený</a:t>
            </a:r>
          </a:p>
          <a:p>
            <a:pPr algn="ctr"/>
            <a:endParaRPr lang="cs-CZ" sz="1600" dirty="0" smtClean="0"/>
          </a:p>
          <a:p>
            <a:pPr algn="ctr"/>
            <a:r>
              <a:rPr lang="cs-CZ" sz="2800" dirty="0" smtClean="0"/>
              <a:t>rostlina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lidový zvyk</a:t>
            </a:r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ret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holohlavý</a:t>
            </a:r>
          </a:p>
          <a:p>
            <a:pPr algn="ctr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656" y="651801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SYTÝ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656" y="1318129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OBYČEJ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7656" y="2037975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HLEMÝŽĎ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656" y="277848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VZLYKAT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47656" y="346472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PYSK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47656" y="416783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BYLINA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7656" y="487094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LYSÝ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64495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33455 -0.2011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33455 -0.20416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L -0.33455 0.2108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33455 -0.19676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33455 0.32384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-0.33455 0.105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33455 0.00532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411760" y="712260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1465281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2185127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11760" y="2888349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0809" y="3611882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10809" y="4314988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0809" y="5018094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0" y="687121"/>
            <a:ext cx="244827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klisna</a:t>
            </a:r>
            <a:endParaRPr lang="cs-CZ" sz="1400" dirty="0" smtClean="0"/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kulhat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existovat</a:t>
            </a:r>
          </a:p>
          <a:p>
            <a:pPr algn="ctr"/>
            <a:endParaRPr lang="cs-CZ" sz="1600" dirty="0" smtClean="0"/>
          </a:p>
          <a:p>
            <a:pPr algn="ctr"/>
            <a:r>
              <a:rPr lang="cs-CZ" sz="2800" dirty="0" smtClean="0"/>
              <a:t>obývat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400" dirty="0" smtClean="0"/>
              <a:t>hospodářská zvířata</a:t>
            </a:r>
          </a:p>
          <a:p>
            <a:pPr algn="ctr"/>
            <a:r>
              <a:rPr lang="cs-CZ" sz="2800" dirty="0" smtClean="0"/>
              <a:t>obydlí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chytrý</a:t>
            </a:r>
          </a:p>
          <a:p>
            <a:pPr algn="ctr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656" y="651801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BÝT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656" y="1318129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DOBYTEK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7656" y="2037975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KOBYLA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656" y="277848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KLOPÝTAT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47656" y="346472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PŘÍBYTEK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47656" y="416783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BYDLIT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7656" y="487094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BYSTRÝ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611975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33455 -0.2011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33455 -0.20416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L -0.33455 0.2108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33455 -0.19676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33455 0.32384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-0.33455 0.105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33455 0.00532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411760" y="712260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1465281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2185127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11760" y="2888349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0809" y="3611882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10809" y="4314988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0809" y="5018094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0" y="687121"/>
            <a:ext cx="24482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samec krávy</a:t>
            </a:r>
            <a:endParaRPr lang="cs-CZ" sz="1400" dirty="0" smtClean="0"/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lesknout se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nešetřit</a:t>
            </a:r>
          </a:p>
          <a:p>
            <a:pPr algn="ctr"/>
            <a:endParaRPr lang="cs-CZ" sz="1600" dirty="0" smtClean="0"/>
          </a:p>
          <a:p>
            <a:pPr algn="ctr"/>
            <a:r>
              <a:rPr lang="cs-CZ" sz="2800" dirty="0" smtClean="0"/>
              <a:t>utíkat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chlupatá látka</a:t>
            </a:r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hořká bylina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umývat, čistit</a:t>
            </a:r>
          </a:p>
          <a:p>
            <a:pPr algn="ctr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656" y="651801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PLÝTVAT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656" y="1318129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PLYŠ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7656" y="2037975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BÝK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656" y="277848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BLÝSKAT SE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47656" y="346472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PELYNĚK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47656" y="416783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PLYNOUT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7656" y="487094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MÝT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611975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33455 -0.2011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33455 -0.20416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L -0.33455 0.2108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33455 -0.19676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33455 0.32384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-0.33455 0.105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33455 0.00532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411760" y="712260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1465281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2185127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11760" y="2888349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0809" y="3611882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10809" y="4314988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10809" y="5018094"/>
            <a:ext cx="3634946" cy="4729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0" y="687121"/>
            <a:ext cx="24482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přemýšlet</a:t>
            </a:r>
            <a:endParaRPr lang="cs-CZ" sz="1400" dirty="0" smtClean="0"/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dělat chyby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malý hlodavec</a:t>
            </a:r>
          </a:p>
          <a:p>
            <a:pPr algn="ctr"/>
            <a:endParaRPr lang="cs-CZ" sz="1600" dirty="0" smtClean="0"/>
          </a:p>
          <a:p>
            <a:pPr algn="ctr"/>
            <a:r>
              <a:rPr lang="cs-CZ" sz="2800" dirty="0" smtClean="0"/>
              <a:t>vysekávat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400" dirty="0" smtClean="0"/>
              <a:t>zavírat na zámek</a:t>
            </a:r>
          </a:p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klouzat</a:t>
            </a:r>
            <a:endParaRPr lang="cs-CZ" sz="14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rozfoukávat (oheň)</a:t>
            </a:r>
          </a:p>
          <a:p>
            <a:pPr algn="ctr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656" y="651801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MYŠ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656" y="1318129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ZAMYKAT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7656" y="2037975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MYSLIT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656" y="277848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MÝLIT SE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47656" y="346472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SMÝKAT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47656" y="416783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MÝTIT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7656" y="487094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DMÝCHAT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611975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33455 -0.2011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33455 -0.20416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L -0.33455 0.2108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33455 -0.19676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33455 0.32384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1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-0.33455 0.105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33455 0.00532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159</Words>
  <Application>Microsoft Office PowerPoint</Application>
  <PresentationFormat>Předvádění na obrazovce (4:3)</PresentationFormat>
  <Paragraphs>106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ZŠ Tišice</cp:lastModifiedBy>
  <cp:revision>11</cp:revision>
  <dcterms:created xsi:type="dcterms:W3CDTF">2013-02-28T16:28:46Z</dcterms:created>
  <dcterms:modified xsi:type="dcterms:W3CDTF">2013-03-12T09:24:34Z</dcterms:modified>
</cp:coreProperties>
</file>