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34" autoAdjust="0"/>
    <p:restoredTop sz="94660"/>
  </p:normalViewPr>
  <p:slideViewPr>
    <p:cSldViewPr>
      <p:cViewPr varScale="1">
        <p:scale>
          <a:sx n="66" d="100"/>
          <a:sy n="66" d="100"/>
        </p:scale>
        <p:origin x="-42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111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3164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9573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3565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224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1793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083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6354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63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0180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5800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B92C49-C4EA-4387-BCF1-8F4C1230F4EF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C4D3CB-203B-4B6D-A7E8-9C74E1E0EB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4788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 ŠKOLY: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ŠKOLA TIŠICE, okres MĚLNÍK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AUTOR: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Mgr. Simona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Rendeková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VY_32_INOVACE_19_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SLOVA_VYJMENOVANÁ A PŘÍBUZNÁ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SLOVA po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ČÍSLO PROJEKTU: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CZ.1.07/1.4.00/21.3130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1752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ANOTACE: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Materiál je určen pro žáky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. tříd, slouží k procvičení  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vyjmenovaných a příbuzných slov po V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JAZYK: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Čeština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OČEKÁVANÝ VÝSTUP: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přiřazuje správná příbuzná slova k vyjmenovaným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KLÍČOVÁ SLOVA: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slova, obojetné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souhlásky, příbuzná slova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DRUH INTERAKTIVITY: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Procvičování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CÍLOVÁ SKUPINA: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STUPEŇ A TYP VZDĚLÁNÍ: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vzdělávání – první stupeň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TYPICKÁ VĚKOVÁ SKUPINA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3.ročníku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356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VYSOKÝ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NEJVYŠŠÍ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0" name="Je rovno 9"/>
          <p:cNvSpPr/>
          <p:nvPr/>
        </p:nvSpPr>
        <p:spPr>
          <a:xfrm>
            <a:off x="4067944" y="5277532"/>
            <a:ext cx="864096" cy="578071"/>
          </a:xfrm>
          <a:prstGeom prst="mathEqua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66706" y="3428998"/>
            <a:ext cx="42665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1349534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 animBg="1"/>
      <p:bldP spid="11" grpId="0" animBg="1"/>
      <p:bldP spid="13" grpId="0" animBg="1"/>
      <p:bldP spid="13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ZVYKAT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ŽVÝKAČKA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93660" y="3429000"/>
            <a:ext cx="42484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  <p:sp>
        <p:nvSpPr>
          <p:cNvPr id="2" name="Násobení 1"/>
          <p:cNvSpPr/>
          <p:nvPr/>
        </p:nvSpPr>
        <p:spPr>
          <a:xfrm>
            <a:off x="4049844" y="5181848"/>
            <a:ext cx="936104" cy="863607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7348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1" grpId="0" animBg="1"/>
      <p:bldP spid="13" grpId="0" animBg="1"/>
      <p:bldP spid="13" grpId="1" animBg="1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VYDRA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VYDŘÍ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0" name="Je rovno 9"/>
          <p:cNvSpPr/>
          <p:nvPr/>
        </p:nvSpPr>
        <p:spPr>
          <a:xfrm>
            <a:off x="4067944" y="5277532"/>
            <a:ext cx="864096" cy="578071"/>
          </a:xfrm>
          <a:prstGeom prst="mathEqua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66706" y="3428998"/>
            <a:ext cx="42665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711252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 animBg="1"/>
      <p:bldP spid="11" grpId="0" animBg="1"/>
      <p:bldP spid="13" grpId="0" animBg="1"/>
      <p:bldP spid="1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VÝSKAT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VÝŠKA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93660" y="3429000"/>
            <a:ext cx="42484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  <p:sp>
        <p:nvSpPr>
          <p:cNvPr id="2" name="Násobení 1"/>
          <p:cNvSpPr/>
          <p:nvPr/>
        </p:nvSpPr>
        <p:spPr>
          <a:xfrm>
            <a:off x="4049844" y="5181848"/>
            <a:ext cx="936104" cy="863607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4429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1" grpId="0" animBg="1"/>
      <p:bldP spid="13" grpId="0" animBg="1"/>
      <p:bldP spid="13" grpId="1" animBg="1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ŽVÝKAT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ZVYK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93660" y="3429000"/>
            <a:ext cx="42484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  <p:sp>
        <p:nvSpPr>
          <p:cNvPr id="2" name="Násobení 1"/>
          <p:cNvSpPr/>
          <p:nvPr/>
        </p:nvSpPr>
        <p:spPr>
          <a:xfrm>
            <a:off x="4049844" y="5181848"/>
            <a:ext cx="936104" cy="863607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9527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1" grpId="0" animBg="1"/>
      <p:bldP spid="13" grpId="0" animBg="1"/>
      <p:bldP spid="13" grpId="1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VÝR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VÝŘÍ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0" name="Je rovno 9"/>
          <p:cNvSpPr/>
          <p:nvPr/>
        </p:nvSpPr>
        <p:spPr>
          <a:xfrm>
            <a:off x="4067944" y="5277532"/>
            <a:ext cx="864096" cy="578071"/>
          </a:xfrm>
          <a:prstGeom prst="mathEqua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66706" y="3428998"/>
            <a:ext cx="42665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844408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 animBg="1"/>
      <p:bldP spid="11" grpId="0" animBg="1"/>
      <p:bldP spid="13" grpId="0" animBg="1"/>
      <p:bldP spid="13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VÝHEŇ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VYHNAT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93660" y="3429000"/>
            <a:ext cx="42484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  <p:sp>
        <p:nvSpPr>
          <p:cNvPr id="2" name="Násobení 1"/>
          <p:cNvSpPr/>
          <p:nvPr/>
        </p:nvSpPr>
        <p:spPr>
          <a:xfrm>
            <a:off x="4049844" y="5181848"/>
            <a:ext cx="936104" cy="863607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4758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1" grpId="0" animBg="1"/>
      <p:bldP spid="13" grpId="0" animBg="1"/>
      <p:bldP spid="13" grpId="1" animBg="1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VY-, VÝ-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VYTÁHNOUT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0" name="Je rovno 9"/>
          <p:cNvSpPr/>
          <p:nvPr/>
        </p:nvSpPr>
        <p:spPr>
          <a:xfrm>
            <a:off x="4067944" y="5277532"/>
            <a:ext cx="864096" cy="578071"/>
          </a:xfrm>
          <a:prstGeom prst="mathEqua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66706" y="3428998"/>
            <a:ext cx="42665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3422809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 animBg="1"/>
      <p:bldP spid="11" grpId="0" animBg="1"/>
      <p:bldP spid="13" grpId="0" animBg="1"/>
      <p:bldP spid="13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VYŽLE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VYŽLÁTKO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0" name="Je rovno 9"/>
          <p:cNvSpPr/>
          <p:nvPr/>
        </p:nvSpPr>
        <p:spPr>
          <a:xfrm>
            <a:off x="4067944" y="5277532"/>
            <a:ext cx="864096" cy="578071"/>
          </a:xfrm>
          <a:prstGeom prst="mathEqua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66706" y="3428998"/>
            <a:ext cx="42665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3422809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 animBg="1"/>
      <p:bldP spid="11" grpId="0" animBg="1"/>
      <p:bldP spid="13" grpId="0" animBg="1"/>
      <p:bldP spid="13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POVYK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POVYKOVÁNÍ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0" name="Je rovno 9"/>
          <p:cNvSpPr/>
          <p:nvPr/>
        </p:nvSpPr>
        <p:spPr>
          <a:xfrm>
            <a:off x="4067944" y="5277532"/>
            <a:ext cx="864096" cy="578071"/>
          </a:xfrm>
          <a:prstGeom prst="mathEqua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66706" y="3428998"/>
            <a:ext cx="42665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3422809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 animBg="1"/>
      <p:bldP spid="11" grpId="0" animBg="1"/>
      <p:bldP spid="13" grpId="0" animBg="1"/>
      <p:bldP spid="13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611560" y="548680"/>
            <a:ext cx="3024336" cy="2880320"/>
          </a:xfrm>
          <a:prstGeom prst="donut">
            <a:avLst/>
          </a:prstGeom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ANO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Symbol „Zákaz“ 5"/>
          <p:cNvSpPr/>
          <p:nvPr/>
        </p:nvSpPr>
        <p:spPr>
          <a:xfrm>
            <a:off x="5364088" y="548680"/>
            <a:ext cx="3024336" cy="2880320"/>
          </a:xfrm>
          <a:prstGeom prst="noSmoking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NE</a:t>
            </a:r>
            <a:endParaRPr lang="cs-CZ" sz="72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181848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VÝT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181846"/>
            <a:ext cx="388843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VÝTAH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241819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 smtClean="0"/>
              <a:t>Je příbuzné?</a:t>
            </a:r>
            <a:endParaRPr lang="cs-CZ" sz="32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164288" y="6093296"/>
            <a:ext cx="180020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93660" y="3429000"/>
            <a:ext cx="42484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CHYBA! Zkus to znovu =)</a:t>
            </a:r>
            <a:endParaRPr lang="cs-CZ" sz="3200" u="sng" dirty="0"/>
          </a:p>
        </p:txBody>
      </p:sp>
      <p:sp>
        <p:nvSpPr>
          <p:cNvPr id="2" name="Násobení 1"/>
          <p:cNvSpPr/>
          <p:nvPr/>
        </p:nvSpPr>
        <p:spPr>
          <a:xfrm>
            <a:off x="4049844" y="5181848"/>
            <a:ext cx="936104" cy="863607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0723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xit" presetSubtype="2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1" grpId="0" animBg="1"/>
      <p:bldP spid="13" grpId="0" animBg="1"/>
      <p:bldP spid="13" grpId="1" animBg="1"/>
      <p:bldP spid="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254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ZŠ Tišice</cp:lastModifiedBy>
  <cp:revision>7</cp:revision>
  <dcterms:created xsi:type="dcterms:W3CDTF">2013-02-01T11:49:53Z</dcterms:created>
  <dcterms:modified xsi:type="dcterms:W3CDTF">2013-03-12T09:27:08Z</dcterms:modified>
</cp:coreProperties>
</file>