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8376724"/>
      </p:ext>
    </p:extLst>
  </p:cSld>
  <p:clrMapOvr>
    <a:masterClrMapping/>
  </p:clrMapOvr>
  <p:transition spd="slow" advClick="0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5113812"/>
      </p:ext>
    </p:extLst>
  </p:cSld>
  <p:clrMapOvr>
    <a:masterClrMapping/>
  </p:clrMapOvr>
  <p:transition spd="slow" advClick="0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6859820"/>
      </p:ext>
    </p:extLst>
  </p:cSld>
  <p:clrMapOvr>
    <a:masterClrMapping/>
  </p:clrMapOvr>
  <p:transition spd="slow" advClick="0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7899530"/>
      </p:ext>
    </p:extLst>
  </p:cSld>
  <p:clrMapOvr>
    <a:masterClrMapping/>
  </p:clrMapOvr>
  <p:transition spd="slow" advClick="0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667231"/>
      </p:ext>
    </p:extLst>
  </p:cSld>
  <p:clrMapOvr>
    <a:masterClrMapping/>
  </p:clrMapOvr>
  <p:transition spd="slow" advClick="0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7667689"/>
      </p:ext>
    </p:extLst>
  </p:cSld>
  <p:clrMapOvr>
    <a:masterClrMapping/>
  </p:clrMapOvr>
  <p:transition spd="slow" advClick="0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3687"/>
      </p:ext>
    </p:extLst>
  </p:cSld>
  <p:clrMapOvr>
    <a:masterClrMapping/>
  </p:clrMapOvr>
  <p:transition spd="slow" advClick="0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4554578"/>
      </p:ext>
    </p:extLst>
  </p:cSld>
  <p:clrMapOvr>
    <a:masterClrMapping/>
  </p:clrMapOvr>
  <p:transition spd="slow" advClick="0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1369021"/>
      </p:ext>
    </p:extLst>
  </p:cSld>
  <p:clrMapOvr>
    <a:masterClrMapping/>
  </p:clrMapOvr>
  <p:transition spd="slow" advClick="0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7570959"/>
      </p:ext>
    </p:extLst>
  </p:cSld>
  <p:clrMapOvr>
    <a:masterClrMapping/>
  </p:clrMapOvr>
  <p:transition spd="slow" advClick="0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09056503"/>
      </p:ext>
    </p:extLst>
  </p:cSld>
  <p:clrMapOvr>
    <a:masterClrMapping/>
  </p:clrMapOvr>
  <p:transition spd="slow" advClick="0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45B613-F545-4FF0-9572-0E66171A2EE9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80A8F-19F3-462E-98DC-515BB6D76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94138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 advClick="0">
    <p:cover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 ŠKOLY: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ŠKOLA TIŠICE, okres MĚLNÍK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AUTOR: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Mgr. Simona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Rendeková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NÁZEV: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VY_32_INOVACE_20_ VYJMENOVANÁ SLOVA_VYJMENOVANÁ SLOVA po V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ČÍSLO PROJEKTU: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CZ.1.07/1.4.00/21.3130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41752388"/>
      </p:ext>
    </p:extLst>
  </p:cSld>
  <p:clrMapOvr>
    <a:masterClrMapping/>
  </p:clrMapOvr>
  <p:transition spd="slow" advClick="0">
    <p:cove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ANOTACE: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Materiál je určen pro žáky od 3. tříd, slouží k procvičení  </a:t>
            </a:r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vyjmenovaných slov po V</a:t>
            </a: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JAZYK: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Čeština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OČEKÁVANÝ VÝSTUP: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 odůvodňuje a píše správně –i/-y po obojetných souhláskách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KLÍČOVÁ SLOVA: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vyjmenovaná slova, obojetné souhlásky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DRUH INTERAKTIVITY: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Procvičování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CÍLOVÁ SKUPINA: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Žák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STUPEŇ A TYP VZDĚLÁNÍ: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Základní vzdělávání – první stupeň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TYPICKÁ VĚKOVÁ SKUPINA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50000"/>
                    <a:lumOff val="50000"/>
                  </a:schemeClr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Od 3.ročníku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50000"/>
                  <a:lumOff val="50000"/>
                </a:schemeClr>
              </a:solidFill>
              <a:effectLst/>
              <a:uLnTx/>
              <a:uFillTx/>
              <a:latin typeface="+mj-lt"/>
              <a:ea typeface="+mn-ea"/>
              <a:cs typeface="+mn-cs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83560505"/>
      </p:ext>
    </p:extLst>
  </p:cSld>
  <p:clrMapOvr>
    <a:masterClrMapping/>
  </p:clrMapOvr>
  <p:transition spd="slow" advClick="0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982193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689152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/>
              <a:t>dětský </a:t>
            </a:r>
            <a:r>
              <a:rPr lang="cs-CZ" sz="7200" dirty="0" err="1" smtClean="0"/>
              <a:t>pov_k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48541322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7068" y="2689149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977437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/>
              <a:t>zub se </a:t>
            </a:r>
            <a:r>
              <a:rPr lang="cs-CZ" sz="7200" dirty="0" err="1" smtClean="0"/>
              <a:t>v_klá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32589151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982193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689152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err="1" smtClean="0"/>
              <a:t>V_r</a:t>
            </a:r>
            <a:r>
              <a:rPr lang="cs-CZ" sz="7200" dirty="0" smtClean="0"/>
              <a:t> velký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97857183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7068" y="2689149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977437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/>
              <a:t>pevná </a:t>
            </a:r>
            <a:r>
              <a:rPr lang="cs-CZ" sz="7200" dirty="0" err="1" smtClean="0"/>
              <a:t>v_ra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12916990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982193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689152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/>
              <a:t>nově </a:t>
            </a:r>
            <a:r>
              <a:rPr lang="cs-CZ" sz="7200" dirty="0" err="1" smtClean="0"/>
              <a:t>v_robená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87835790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7068" y="2689149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977437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err="1" smtClean="0"/>
              <a:t>v_táme</a:t>
            </a:r>
            <a:r>
              <a:rPr lang="cs-CZ" sz="7200" dirty="0" smtClean="0"/>
              <a:t> návštěvu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77299748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7068" y="2689149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977437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err="1" smtClean="0"/>
              <a:t>zv_tězila</a:t>
            </a:r>
            <a:r>
              <a:rPr lang="cs-CZ" sz="7200" dirty="0" smtClean="0"/>
              <a:t> ve skoku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77299748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297068" y="2689149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3977437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/>
              <a:t>hroznové </a:t>
            </a:r>
            <a:r>
              <a:rPr lang="cs-CZ" sz="7200" dirty="0" err="1" smtClean="0"/>
              <a:t>v_no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77299748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982193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689152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err="1" smtClean="0"/>
              <a:t>v_chodní</a:t>
            </a:r>
            <a:r>
              <a:rPr lang="cs-CZ" sz="7200" dirty="0" smtClean="0"/>
              <a:t> strana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20412025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68538" y="2640991"/>
            <a:ext cx="2743200" cy="2743200"/>
            <a:chOff x="640051" y="3825461"/>
            <a:chExt cx="2743200" cy="2743200"/>
          </a:xfrm>
        </p:grpSpPr>
        <p:pic>
          <p:nvPicPr>
            <p:cNvPr id="1027" name="Picture 3" descr="C:\Users\Ondra\AppData\Local\Microsoft\Windows\Temporary Internet Files\Content.IE5\11J5G16Q\MC900440405[1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0051" y="3825461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9" name="Picture 5" descr="C:\Users\Ondra\AppData\Local\Microsoft\Windows\Temporary Internet Files\Content.IE5\3IWSXT6P\MC90043382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6952" y="4582360"/>
              <a:ext cx="1229397" cy="1229397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8" name="Picture 4" descr="C:\Users\Ondra\AppData\Local\Microsoft\Windows\Temporary Internet Files\Content.IE5\007OKDUE\MC90044180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538" y="2104851"/>
            <a:ext cx="3815480" cy="38154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ndra\AppData\Local\Microsoft\Windows\Temporary Internet Files\Content.IE5\11J5G16Q\MC90044040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9" y="1875736"/>
            <a:ext cx="5499212" cy="54992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3982193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i</a:t>
            </a:r>
            <a:endParaRPr lang="cs-CZ" sz="16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2689152"/>
            <a:ext cx="1407002" cy="264687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600" b="1" dirty="0" smtClean="0"/>
              <a:t>y</a:t>
            </a:r>
            <a:endParaRPr lang="cs-CZ" sz="16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83875" y="296165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200" dirty="0" smtClean="0"/>
              <a:t>zimní </a:t>
            </a:r>
            <a:r>
              <a:rPr lang="cs-CZ" sz="7200" smtClean="0"/>
              <a:t>v_prodej</a:t>
            </a:r>
            <a:endParaRPr lang="cs-CZ" sz="7200" dirty="0"/>
          </a:p>
        </p:txBody>
      </p:sp>
      <p:pic>
        <p:nvPicPr>
          <p:cNvPr id="1031" name="Picture 7" descr="C:\Users\Ondra\AppData\Local\Microsoft\Windows\Temporary Internet Files\Content.IE5\19FGFVY6\MC900432558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897" y="1772815"/>
            <a:ext cx="3879161" cy="387916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20412025"/>
      </p:ext>
    </p:extLst>
  </p:cSld>
  <p:clrMapOvr>
    <a:masterClrMapping/>
  </p:clrMapOvr>
  <p:transition spd="slow" advClick="0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42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32948E-6 L -0.00312 -0.28439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" y="-14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11" grpId="0"/>
      <p:bldP spid="11" grpId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052736"/>
            <a:ext cx="6912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http://iesolossalados.centros.educa.jcyl.es/sitio/</a:t>
            </a:r>
          </a:p>
          <a:p>
            <a:r>
              <a:rPr lang="cs-CZ" dirty="0" smtClean="0"/>
              <a:t>index.</a:t>
            </a:r>
            <a:r>
              <a:rPr lang="cs-CZ" dirty="0" err="1" smtClean="0"/>
              <a:t>cgi</a:t>
            </a:r>
            <a:r>
              <a:rPr lang="cs-CZ" dirty="0" smtClean="0"/>
              <a:t>?</a:t>
            </a:r>
            <a:r>
              <a:rPr lang="cs-CZ" dirty="0" err="1" smtClean="0"/>
              <a:t>wAccion</a:t>
            </a:r>
            <a:r>
              <a:rPr lang="cs-CZ" dirty="0" smtClean="0"/>
              <a:t>=</a:t>
            </a:r>
            <a:r>
              <a:rPr lang="cs-CZ" dirty="0" err="1" smtClean="0"/>
              <a:t>news</a:t>
            </a:r>
            <a:r>
              <a:rPr lang="cs-CZ" dirty="0" smtClean="0"/>
              <a:t>&amp;</a:t>
            </a:r>
            <a:r>
              <a:rPr lang="cs-CZ" dirty="0" err="1" smtClean="0"/>
              <a:t>wid</a:t>
            </a:r>
            <a:r>
              <a:rPr lang="cs-CZ" dirty="0" smtClean="0"/>
              <a:t>_</a:t>
            </a:r>
            <a:r>
              <a:rPr lang="cs-CZ" dirty="0" err="1" smtClean="0"/>
              <a:t>news</a:t>
            </a:r>
            <a:r>
              <a:rPr lang="cs-CZ" dirty="0" smtClean="0"/>
              <a:t>=148&amp;</a:t>
            </a:r>
            <a:r>
              <a:rPr lang="cs-CZ" dirty="0" err="1" smtClean="0"/>
              <a:t>wid</a:t>
            </a:r>
            <a:r>
              <a:rPr lang="cs-CZ" dirty="0" smtClean="0"/>
              <a:t>_</a:t>
            </a:r>
            <a:r>
              <a:rPr lang="cs-CZ" dirty="0" err="1" smtClean="0"/>
              <a:t>seccion</a:t>
            </a:r>
            <a:r>
              <a:rPr lang="cs-CZ" dirty="0" smtClean="0"/>
              <a:t>=&amp;</a:t>
            </a:r>
            <a:r>
              <a:rPr lang="cs-CZ" dirty="0" err="1" smtClean="0"/>
              <a:t>wid</a:t>
            </a:r>
            <a:r>
              <a:rPr lang="cs-CZ" dirty="0" smtClean="0"/>
              <a:t>_</a:t>
            </a:r>
            <a:r>
              <a:rPr lang="cs-CZ" dirty="0" err="1" smtClean="0"/>
              <a:t>item</a:t>
            </a:r>
            <a:r>
              <a:rPr lang="cs-CZ" dirty="0" smtClean="0"/>
              <a:t>=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 advClick="0">
    <p:cover/>
  </p:transition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149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Dum</cp:lastModifiedBy>
  <cp:revision>9</cp:revision>
  <dcterms:created xsi:type="dcterms:W3CDTF">2013-03-10T17:43:19Z</dcterms:created>
  <dcterms:modified xsi:type="dcterms:W3CDTF">2013-03-12T16:41:28Z</dcterms:modified>
</cp:coreProperties>
</file>