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A71789-AAEC-4899-BFAC-AFDA022C2A2E}" type="doc">
      <dgm:prSet loTypeId="urn:microsoft.com/office/officeart/2005/8/layout/arrow2" loCatId="process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96FBA559-BEF3-4B22-9724-57743AB82FFF}">
      <dgm:prSet phldrT="[Text]" custT="1"/>
      <dgm:spPr/>
      <dgm:t>
        <a:bodyPr/>
        <a:lstStyle/>
        <a:p>
          <a:r>
            <a:rPr lang="cs-CZ" sz="1600" b="0" dirty="0" smtClean="0"/>
            <a:t>středověk</a:t>
          </a:r>
          <a:endParaRPr lang="cs-CZ" sz="1400" b="0" dirty="0"/>
        </a:p>
      </dgm:t>
    </dgm:pt>
    <dgm:pt modelId="{787D98C7-6DC9-4ABD-8E2A-F1C18409FB03}" type="parTrans" cxnId="{6E901F69-0AE3-4DFF-956F-21DDDA658F9D}">
      <dgm:prSet/>
      <dgm:spPr/>
      <dgm:t>
        <a:bodyPr/>
        <a:lstStyle/>
        <a:p>
          <a:endParaRPr lang="cs-CZ"/>
        </a:p>
      </dgm:t>
    </dgm:pt>
    <dgm:pt modelId="{EBF0C16C-BA5B-4621-8ECB-53FE0BBAD175}" type="sibTrans" cxnId="{6E901F69-0AE3-4DFF-956F-21DDDA658F9D}">
      <dgm:prSet custT="1"/>
      <dgm:spPr/>
      <dgm:t>
        <a:bodyPr/>
        <a:lstStyle/>
        <a:p>
          <a:endParaRPr lang="cs-CZ" sz="1100"/>
        </a:p>
      </dgm:t>
    </dgm:pt>
    <dgm:pt modelId="{F1D38BF6-F8F5-4AD6-A830-1B7F822E4EC4}">
      <dgm:prSet phldrT="[Text]" custT="1"/>
      <dgm:spPr/>
      <dgm:t>
        <a:bodyPr/>
        <a:lstStyle/>
        <a:p>
          <a:r>
            <a:rPr lang="cs-CZ" sz="1800" dirty="0" smtClean="0"/>
            <a:t>historické země</a:t>
          </a:r>
          <a:endParaRPr lang="cs-CZ" sz="1800" dirty="0"/>
        </a:p>
      </dgm:t>
    </dgm:pt>
    <dgm:pt modelId="{A6F25716-CEC1-4CC3-8C62-839581162660}" type="parTrans" cxnId="{B02B3E35-01DC-4E04-A5C6-12D24A053793}">
      <dgm:prSet/>
      <dgm:spPr/>
      <dgm:t>
        <a:bodyPr/>
        <a:lstStyle/>
        <a:p>
          <a:endParaRPr lang="cs-CZ"/>
        </a:p>
      </dgm:t>
    </dgm:pt>
    <dgm:pt modelId="{EE09E090-944F-43C1-AD66-BA0A16E21E8D}" type="sibTrans" cxnId="{B02B3E35-01DC-4E04-A5C6-12D24A053793}">
      <dgm:prSet/>
      <dgm:spPr/>
      <dgm:t>
        <a:bodyPr/>
        <a:lstStyle/>
        <a:p>
          <a:endParaRPr lang="cs-CZ"/>
        </a:p>
      </dgm:t>
    </dgm:pt>
    <dgm:pt modelId="{4D6FA332-94DA-48F3-B40B-8C19171969DC}">
      <dgm:prSet phldrT="[Text]" custT="1"/>
      <dgm:spPr/>
      <dgm:t>
        <a:bodyPr/>
        <a:lstStyle/>
        <a:p>
          <a:r>
            <a:rPr lang="cs-CZ" sz="1600" dirty="0" smtClean="0"/>
            <a:t>novověk</a:t>
          </a:r>
          <a:endParaRPr lang="cs-CZ" sz="1600" dirty="0"/>
        </a:p>
      </dgm:t>
    </dgm:pt>
    <dgm:pt modelId="{86591F58-AB51-4322-B27D-7DA09DDF92ED}" type="parTrans" cxnId="{74057F73-F32F-4C3E-9A0A-52DBFD76A063}">
      <dgm:prSet/>
      <dgm:spPr/>
      <dgm:t>
        <a:bodyPr/>
        <a:lstStyle/>
        <a:p>
          <a:endParaRPr lang="cs-CZ"/>
        </a:p>
      </dgm:t>
    </dgm:pt>
    <dgm:pt modelId="{490024E8-546F-43E7-97DF-69F989ECB025}" type="sibTrans" cxnId="{74057F73-F32F-4C3E-9A0A-52DBFD76A063}">
      <dgm:prSet custT="1"/>
      <dgm:spPr/>
      <dgm:t>
        <a:bodyPr/>
        <a:lstStyle/>
        <a:p>
          <a:endParaRPr lang="cs-CZ" sz="1100"/>
        </a:p>
      </dgm:t>
    </dgm:pt>
    <dgm:pt modelId="{920046CC-501B-488B-BDB2-A9A2F3514BB6}">
      <dgm:prSet phldrT="[Text]" custT="1"/>
      <dgm:spPr/>
      <dgm:t>
        <a:bodyPr/>
        <a:lstStyle/>
        <a:p>
          <a:r>
            <a:rPr lang="cs-CZ" sz="1800" dirty="0" smtClean="0"/>
            <a:t>historické kraje</a:t>
          </a:r>
          <a:endParaRPr lang="cs-CZ" sz="1800" dirty="0"/>
        </a:p>
      </dgm:t>
    </dgm:pt>
    <dgm:pt modelId="{7709B216-336E-41F0-8BC5-F9099ADCE19F}" type="parTrans" cxnId="{58286506-ECF6-41EA-B5E9-34B7FBF16EBB}">
      <dgm:prSet/>
      <dgm:spPr/>
      <dgm:t>
        <a:bodyPr/>
        <a:lstStyle/>
        <a:p>
          <a:endParaRPr lang="cs-CZ"/>
        </a:p>
      </dgm:t>
    </dgm:pt>
    <dgm:pt modelId="{E758695F-8D92-4EAB-B2AB-8C3EA4B17F7F}" type="sibTrans" cxnId="{58286506-ECF6-41EA-B5E9-34B7FBF16EBB}">
      <dgm:prSet/>
      <dgm:spPr/>
      <dgm:t>
        <a:bodyPr/>
        <a:lstStyle/>
        <a:p>
          <a:endParaRPr lang="cs-CZ"/>
        </a:p>
      </dgm:t>
    </dgm:pt>
    <dgm:pt modelId="{5FF70780-AA9F-4DFC-B332-92472932DA83}">
      <dgm:prSet phldrT="[Text]" custT="1"/>
      <dgm:spPr/>
      <dgm:t>
        <a:bodyPr/>
        <a:lstStyle/>
        <a:p>
          <a:r>
            <a:rPr lang="cs-CZ" sz="1600" dirty="0" smtClean="0"/>
            <a:t>19.století</a:t>
          </a:r>
          <a:endParaRPr lang="cs-CZ" sz="1600" dirty="0"/>
        </a:p>
      </dgm:t>
    </dgm:pt>
    <dgm:pt modelId="{BA8FB177-A978-4457-944A-3CA2731B0429}" type="parTrans" cxnId="{E6DFB8BA-C6D9-48AC-AF66-E4A1609B3163}">
      <dgm:prSet/>
      <dgm:spPr/>
      <dgm:t>
        <a:bodyPr/>
        <a:lstStyle/>
        <a:p>
          <a:endParaRPr lang="cs-CZ"/>
        </a:p>
      </dgm:t>
    </dgm:pt>
    <dgm:pt modelId="{7592E466-8530-4A90-8A80-2A999E5C1765}" type="sibTrans" cxnId="{E6DFB8BA-C6D9-48AC-AF66-E4A1609B3163}">
      <dgm:prSet custT="1"/>
      <dgm:spPr/>
      <dgm:t>
        <a:bodyPr/>
        <a:lstStyle/>
        <a:p>
          <a:endParaRPr lang="cs-CZ" sz="1100"/>
        </a:p>
      </dgm:t>
    </dgm:pt>
    <dgm:pt modelId="{D6C14FB6-A28B-4814-9684-48B98D5272CC}">
      <dgm:prSet phldrT="[Text]" custT="1"/>
      <dgm:spPr/>
      <dgm:t>
        <a:bodyPr/>
        <a:lstStyle/>
        <a:p>
          <a:r>
            <a:rPr lang="cs-CZ" sz="1800" dirty="0" smtClean="0"/>
            <a:t>okresy</a:t>
          </a:r>
          <a:endParaRPr lang="cs-CZ" sz="1800" dirty="0"/>
        </a:p>
      </dgm:t>
    </dgm:pt>
    <dgm:pt modelId="{0D87CC8B-5CBD-40CB-B4A4-EFE3FD8A675E}" type="parTrans" cxnId="{CFFFB786-711A-49C4-ADDE-BE330E1F5F81}">
      <dgm:prSet/>
      <dgm:spPr/>
      <dgm:t>
        <a:bodyPr/>
        <a:lstStyle/>
        <a:p>
          <a:endParaRPr lang="cs-CZ"/>
        </a:p>
      </dgm:t>
    </dgm:pt>
    <dgm:pt modelId="{1815A605-3548-4B36-AE54-56838AA4B5C3}" type="sibTrans" cxnId="{CFFFB786-711A-49C4-ADDE-BE330E1F5F81}">
      <dgm:prSet/>
      <dgm:spPr/>
      <dgm:t>
        <a:bodyPr/>
        <a:lstStyle/>
        <a:p>
          <a:endParaRPr lang="cs-CZ"/>
        </a:p>
      </dgm:t>
    </dgm:pt>
    <dgm:pt modelId="{8CA45D35-AECC-4E03-A0D5-01EACCC55CB8}">
      <dgm:prSet phldrT="[Text]" custT="1"/>
      <dgm:spPr/>
      <dgm:t>
        <a:bodyPr/>
        <a:lstStyle/>
        <a:p>
          <a:r>
            <a:rPr lang="cs-CZ" sz="1600" dirty="0" smtClean="0"/>
            <a:t>20. století</a:t>
          </a:r>
          <a:endParaRPr lang="cs-CZ" sz="1600" dirty="0"/>
        </a:p>
      </dgm:t>
    </dgm:pt>
    <dgm:pt modelId="{C56B8D47-3A93-4C2D-A101-BD2BC194D862}" type="parTrans" cxnId="{BCAD9D5C-1AFD-4215-80E2-E2CDCF36006E}">
      <dgm:prSet/>
      <dgm:spPr/>
      <dgm:t>
        <a:bodyPr/>
        <a:lstStyle/>
        <a:p>
          <a:endParaRPr lang="cs-CZ"/>
        </a:p>
      </dgm:t>
    </dgm:pt>
    <dgm:pt modelId="{16C0F676-5350-44FB-8058-99A4A66521A1}" type="sibTrans" cxnId="{BCAD9D5C-1AFD-4215-80E2-E2CDCF36006E}">
      <dgm:prSet custT="1"/>
      <dgm:spPr/>
      <dgm:t>
        <a:bodyPr/>
        <a:lstStyle/>
        <a:p>
          <a:endParaRPr lang="cs-CZ" sz="1100"/>
        </a:p>
      </dgm:t>
    </dgm:pt>
    <dgm:pt modelId="{BB9DA804-24E7-4F6D-A140-8F62886D5492}">
      <dgm:prSet phldrT="[Text]" custT="1"/>
      <dgm:spPr/>
      <dgm:t>
        <a:bodyPr/>
        <a:lstStyle/>
        <a:p>
          <a:r>
            <a:rPr lang="cs-CZ" sz="1600" dirty="0" smtClean="0"/>
            <a:t>21. století</a:t>
          </a:r>
          <a:endParaRPr lang="cs-CZ" sz="1600" dirty="0"/>
        </a:p>
      </dgm:t>
    </dgm:pt>
    <dgm:pt modelId="{C2388F35-E40D-4076-A075-9F41C919AD30}" type="parTrans" cxnId="{C8158A72-28C6-4E79-A101-27DFCF9D98A8}">
      <dgm:prSet/>
      <dgm:spPr/>
      <dgm:t>
        <a:bodyPr/>
        <a:lstStyle/>
        <a:p>
          <a:endParaRPr lang="cs-CZ"/>
        </a:p>
      </dgm:t>
    </dgm:pt>
    <dgm:pt modelId="{232C6E6B-51B0-4AFD-A2B6-C39B8E15CA6F}" type="sibTrans" cxnId="{C8158A72-28C6-4E79-A101-27DFCF9D98A8}">
      <dgm:prSet/>
      <dgm:spPr/>
      <dgm:t>
        <a:bodyPr/>
        <a:lstStyle/>
        <a:p>
          <a:endParaRPr lang="cs-CZ"/>
        </a:p>
      </dgm:t>
    </dgm:pt>
    <dgm:pt modelId="{F39E5D7C-2BEA-48E6-A21E-97E388E58304}">
      <dgm:prSet phldrT="[Text]" custT="1"/>
      <dgm:spPr/>
      <dgm:t>
        <a:bodyPr/>
        <a:lstStyle/>
        <a:p>
          <a:r>
            <a:rPr lang="cs-CZ" sz="1800" dirty="0" smtClean="0"/>
            <a:t>kombinace okresů a krajů</a:t>
          </a:r>
          <a:endParaRPr lang="cs-CZ" sz="1800" dirty="0"/>
        </a:p>
      </dgm:t>
    </dgm:pt>
    <dgm:pt modelId="{167F8FB0-9D4A-4B51-A072-B54BD9DC38CF}" type="parTrans" cxnId="{28C87DF8-00AD-41A7-AD2C-C1BDADB154FB}">
      <dgm:prSet/>
      <dgm:spPr/>
      <dgm:t>
        <a:bodyPr/>
        <a:lstStyle/>
        <a:p>
          <a:endParaRPr lang="cs-CZ"/>
        </a:p>
      </dgm:t>
    </dgm:pt>
    <dgm:pt modelId="{3B70F91F-BD14-40B0-8DF6-859A9A2541B1}" type="sibTrans" cxnId="{28C87DF8-00AD-41A7-AD2C-C1BDADB154FB}">
      <dgm:prSet/>
      <dgm:spPr/>
      <dgm:t>
        <a:bodyPr/>
        <a:lstStyle/>
        <a:p>
          <a:endParaRPr lang="cs-CZ"/>
        </a:p>
      </dgm:t>
    </dgm:pt>
    <dgm:pt modelId="{600AAB2A-5AFB-4CC8-94F6-ADADBFE0B747}">
      <dgm:prSet phldrT="[Text]" custT="1"/>
      <dgm:spPr/>
      <dgm:t>
        <a:bodyPr/>
        <a:lstStyle/>
        <a:p>
          <a:r>
            <a:rPr lang="cs-CZ" sz="1800" dirty="0" smtClean="0"/>
            <a:t>ORP, kraje a NUTS</a:t>
          </a:r>
          <a:endParaRPr lang="cs-CZ" sz="1800" dirty="0"/>
        </a:p>
      </dgm:t>
    </dgm:pt>
    <dgm:pt modelId="{D9F395A1-3935-48B8-9C37-17F65B391213}" type="parTrans" cxnId="{E99F66C5-4637-4455-9820-B5A378258A9F}">
      <dgm:prSet/>
      <dgm:spPr/>
      <dgm:t>
        <a:bodyPr/>
        <a:lstStyle/>
        <a:p>
          <a:endParaRPr lang="cs-CZ"/>
        </a:p>
      </dgm:t>
    </dgm:pt>
    <dgm:pt modelId="{CB97A950-852C-4A5C-932F-C9DE55AA9BB2}" type="sibTrans" cxnId="{E99F66C5-4637-4455-9820-B5A378258A9F}">
      <dgm:prSet/>
      <dgm:spPr/>
      <dgm:t>
        <a:bodyPr/>
        <a:lstStyle/>
        <a:p>
          <a:endParaRPr lang="cs-CZ"/>
        </a:p>
      </dgm:t>
    </dgm:pt>
    <dgm:pt modelId="{1D45F64F-5130-457E-9A5F-2A164AB5FBE3}" type="pres">
      <dgm:prSet presAssocID="{55A71789-AAEC-4899-BFAC-AFDA022C2A2E}" presName="arrowDiagram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C90DCFC-ACAE-460A-ACBB-C94F76541BEF}" type="pres">
      <dgm:prSet presAssocID="{55A71789-AAEC-4899-BFAC-AFDA022C2A2E}" presName="arrow" presStyleLbl="bgShp" presStyleIdx="0" presStyleCnt="1"/>
      <dgm:spPr>
        <a:solidFill>
          <a:schemeClr val="bg1">
            <a:lumMod val="75000"/>
          </a:schemeClr>
        </a:solidFill>
      </dgm:spPr>
    </dgm:pt>
    <dgm:pt modelId="{7CA7C556-AE99-430D-B491-71515CE3B337}" type="pres">
      <dgm:prSet presAssocID="{55A71789-AAEC-4899-BFAC-AFDA022C2A2E}" presName="arrowDiagram5" presStyleCnt="0"/>
      <dgm:spPr/>
    </dgm:pt>
    <dgm:pt modelId="{BE6DEDBF-AB35-4781-B712-A96EEDB8CF7E}" type="pres">
      <dgm:prSet presAssocID="{96FBA559-BEF3-4B22-9724-57743AB82FFF}" presName="bullet5a" presStyleLbl="node1" presStyleIdx="0" presStyleCnt="5"/>
      <dgm:spPr/>
    </dgm:pt>
    <dgm:pt modelId="{A1E1ED70-B72E-40AA-BF7F-6C09CC2E38DA}" type="pres">
      <dgm:prSet presAssocID="{96FBA559-BEF3-4B22-9724-57743AB82FFF}" presName="textBox5a" presStyleLbl="revTx" presStyleIdx="0" presStyleCnt="5" custScaleX="189245" custLinFactNeighborX="47359" custLinFactNeighborY="20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4BC628-1BE5-4722-A1F4-DDCBD976DB81}" type="pres">
      <dgm:prSet presAssocID="{4D6FA332-94DA-48F3-B40B-8C19171969DC}" presName="bullet5b" presStyleLbl="node1" presStyleIdx="1" presStyleCnt="5"/>
      <dgm:spPr/>
    </dgm:pt>
    <dgm:pt modelId="{13AA2011-C0F8-4745-AC7B-546598D5708B}" type="pres">
      <dgm:prSet presAssocID="{4D6FA332-94DA-48F3-B40B-8C19171969DC}" presName="textBox5b" presStyleLbl="revTx" presStyleIdx="1" presStyleCnt="5" custScaleX="170796" custLinFactNeighborX="41146" custLinFactNeighborY="-4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9411A0-A71F-4785-934C-C0965CF6789C}" type="pres">
      <dgm:prSet presAssocID="{5FF70780-AA9F-4DFC-B332-92472932DA83}" presName="bullet5c" presStyleLbl="node1" presStyleIdx="2" presStyleCnt="5"/>
      <dgm:spPr/>
    </dgm:pt>
    <dgm:pt modelId="{FB4AD38C-C032-436A-B689-CCDE6940F4A1}" type="pres">
      <dgm:prSet presAssocID="{5FF70780-AA9F-4DFC-B332-92472932DA83}" presName="textBox5c" presStyleLbl="revTx" presStyleIdx="2" presStyleCnt="5" custLinFactNeighborX="8058" custLinFactNeighborY="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537BD8-00D4-4B60-BDE3-61BC5F15F1DB}" type="pres">
      <dgm:prSet presAssocID="{8CA45D35-AECC-4E03-A0D5-01EACCC55CB8}" presName="bullet5d" presStyleLbl="node1" presStyleIdx="3" presStyleCnt="5"/>
      <dgm:spPr/>
    </dgm:pt>
    <dgm:pt modelId="{5DA9E5DE-4706-4F6D-8279-47E6C7DEE099}" type="pres">
      <dgm:prSet presAssocID="{8CA45D35-AECC-4E03-A0D5-01EACCC55CB8}" presName="textBox5d" presStyleLbl="revTx" presStyleIdx="3" presStyleCnt="5" custScaleX="211686" custScaleY="58858" custLinFactNeighborX="50272" custLinFactNeighborY="-137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A622AE-184D-4F6E-BF5F-9910452F2454}" type="pres">
      <dgm:prSet presAssocID="{BB9DA804-24E7-4F6D-A140-8F62886D5492}" presName="bullet5e" presStyleLbl="node1" presStyleIdx="4" presStyleCnt="5"/>
      <dgm:spPr/>
    </dgm:pt>
    <dgm:pt modelId="{14B80ED0-4069-456A-BCFF-B00463F9E145}" type="pres">
      <dgm:prSet presAssocID="{BB9DA804-24E7-4F6D-A140-8F62886D5492}" presName="textBox5e" presStyleLbl="revTx" presStyleIdx="4" presStyleCnt="5" custScaleX="150541" custLinFactNeighborX="49863" custLinFactNeighborY="2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BF1C5-B69A-46EF-A267-EF0AC0716B6F}" type="presOf" srcId="{55A71789-AAEC-4899-BFAC-AFDA022C2A2E}" destId="{1D45F64F-5130-457E-9A5F-2A164AB5FBE3}" srcOrd="0" destOrd="0" presId="urn:microsoft.com/office/officeart/2005/8/layout/arrow2"/>
    <dgm:cxn modelId="{28C87DF8-00AD-41A7-AD2C-C1BDADB154FB}" srcId="{8CA45D35-AECC-4E03-A0D5-01EACCC55CB8}" destId="{F39E5D7C-2BEA-48E6-A21E-97E388E58304}" srcOrd="0" destOrd="0" parTransId="{167F8FB0-9D4A-4B51-A072-B54BD9DC38CF}" sibTransId="{3B70F91F-BD14-40B0-8DF6-859A9A2541B1}"/>
    <dgm:cxn modelId="{0A58E9CA-27CA-4A51-9F5D-9773E716745A}" type="presOf" srcId="{4D6FA332-94DA-48F3-B40B-8C19171969DC}" destId="{13AA2011-C0F8-4745-AC7B-546598D5708B}" srcOrd="0" destOrd="0" presId="urn:microsoft.com/office/officeart/2005/8/layout/arrow2"/>
    <dgm:cxn modelId="{970430B4-9B88-429D-B32B-3C27530962FF}" type="presOf" srcId="{F39E5D7C-2BEA-48E6-A21E-97E388E58304}" destId="{5DA9E5DE-4706-4F6D-8279-47E6C7DEE099}" srcOrd="0" destOrd="1" presId="urn:microsoft.com/office/officeart/2005/8/layout/arrow2"/>
    <dgm:cxn modelId="{E99F66C5-4637-4455-9820-B5A378258A9F}" srcId="{BB9DA804-24E7-4F6D-A140-8F62886D5492}" destId="{600AAB2A-5AFB-4CC8-94F6-ADADBFE0B747}" srcOrd="0" destOrd="0" parTransId="{D9F395A1-3935-48B8-9C37-17F65B391213}" sibTransId="{CB97A950-852C-4A5C-932F-C9DE55AA9BB2}"/>
    <dgm:cxn modelId="{5BC67AF0-F903-405C-A6E1-39068E38E357}" type="presOf" srcId="{5FF70780-AA9F-4DFC-B332-92472932DA83}" destId="{FB4AD38C-C032-436A-B689-CCDE6940F4A1}" srcOrd="0" destOrd="0" presId="urn:microsoft.com/office/officeart/2005/8/layout/arrow2"/>
    <dgm:cxn modelId="{CE303930-5D0E-4CF5-A64F-22440F95A064}" type="presOf" srcId="{920046CC-501B-488B-BDB2-A9A2F3514BB6}" destId="{13AA2011-C0F8-4745-AC7B-546598D5708B}" srcOrd="0" destOrd="1" presId="urn:microsoft.com/office/officeart/2005/8/layout/arrow2"/>
    <dgm:cxn modelId="{B02B3E35-01DC-4E04-A5C6-12D24A053793}" srcId="{96FBA559-BEF3-4B22-9724-57743AB82FFF}" destId="{F1D38BF6-F8F5-4AD6-A830-1B7F822E4EC4}" srcOrd="0" destOrd="0" parTransId="{A6F25716-CEC1-4CC3-8C62-839581162660}" sibTransId="{EE09E090-944F-43C1-AD66-BA0A16E21E8D}"/>
    <dgm:cxn modelId="{74057F73-F32F-4C3E-9A0A-52DBFD76A063}" srcId="{55A71789-AAEC-4899-BFAC-AFDA022C2A2E}" destId="{4D6FA332-94DA-48F3-B40B-8C19171969DC}" srcOrd="1" destOrd="0" parTransId="{86591F58-AB51-4322-B27D-7DA09DDF92ED}" sibTransId="{490024E8-546F-43E7-97DF-69F989ECB025}"/>
    <dgm:cxn modelId="{7FA3379F-10C4-4ACA-9171-34CBC142622C}" type="presOf" srcId="{F1D38BF6-F8F5-4AD6-A830-1B7F822E4EC4}" destId="{A1E1ED70-B72E-40AA-BF7F-6C09CC2E38DA}" srcOrd="0" destOrd="1" presId="urn:microsoft.com/office/officeart/2005/8/layout/arrow2"/>
    <dgm:cxn modelId="{08AD1935-8401-4E6C-8720-29E4ECF00AB6}" type="presOf" srcId="{BB9DA804-24E7-4F6D-A140-8F62886D5492}" destId="{14B80ED0-4069-456A-BCFF-B00463F9E145}" srcOrd="0" destOrd="0" presId="urn:microsoft.com/office/officeart/2005/8/layout/arrow2"/>
    <dgm:cxn modelId="{31BA0B58-915D-4CFF-BC2C-AAC876083DD3}" type="presOf" srcId="{600AAB2A-5AFB-4CC8-94F6-ADADBFE0B747}" destId="{14B80ED0-4069-456A-BCFF-B00463F9E145}" srcOrd="0" destOrd="1" presId="urn:microsoft.com/office/officeart/2005/8/layout/arrow2"/>
    <dgm:cxn modelId="{E6DFB8BA-C6D9-48AC-AF66-E4A1609B3163}" srcId="{55A71789-AAEC-4899-BFAC-AFDA022C2A2E}" destId="{5FF70780-AA9F-4DFC-B332-92472932DA83}" srcOrd="2" destOrd="0" parTransId="{BA8FB177-A978-4457-944A-3CA2731B0429}" sibTransId="{7592E466-8530-4A90-8A80-2A999E5C1765}"/>
    <dgm:cxn modelId="{05822B9A-6AF0-482A-9546-5B5A6D51D711}" type="presOf" srcId="{8CA45D35-AECC-4E03-A0D5-01EACCC55CB8}" destId="{5DA9E5DE-4706-4F6D-8279-47E6C7DEE099}" srcOrd="0" destOrd="0" presId="urn:microsoft.com/office/officeart/2005/8/layout/arrow2"/>
    <dgm:cxn modelId="{58286506-ECF6-41EA-B5E9-34B7FBF16EBB}" srcId="{4D6FA332-94DA-48F3-B40B-8C19171969DC}" destId="{920046CC-501B-488B-BDB2-A9A2F3514BB6}" srcOrd="0" destOrd="0" parTransId="{7709B216-336E-41F0-8BC5-F9099ADCE19F}" sibTransId="{E758695F-8D92-4EAB-B2AB-8C3EA4B17F7F}"/>
    <dgm:cxn modelId="{9D73BDB1-C464-4728-9D8A-0190E96F46E3}" type="presOf" srcId="{96FBA559-BEF3-4B22-9724-57743AB82FFF}" destId="{A1E1ED70-B72E-40AA-BF7F-6C09CC2E38DA}" srcOrd="0" destOrd="0" presId="urn:microsoft.com/office/officeart/2005/8/layout/arrow2"/>
    <dgm:cxn modelId="{CFFFB786-711A-49C4-ADDE-BE330E1F5F81}" srcId="{5FF70780-AA9F-4DFC-B332-92472932DA83}" destId="{D6C14FB6-A28B-4814-9684-48B98D5272CC}" srcOrd="0" destOrd="0" parTransId="{0D87CC8B-5CBD-40CB-B4A4-EFE3FD8A675E}" sibTransId="{1815A605-3548-4B36-AE54-56838AA4B5C3}"/>
    <dgm:cxn modelId="{AA3205B0-C5DC-42A2-9FFC-65D2FF77BF1C}" type="presOf" srcId="{D6C14FB6-A28B-4814-9684-48B98D5272CC}" destId="{FB4AD38C-C032-436A-B689-CCDE6940F4A1}" srcOrd="0" destOrd="1" presId="urn:microsoft.com/office/officeart/2005/8/layout/arrow2"/>
    <dgm:cxn modelId="{6E901F69-0AE3-4DFF-956F-21DDDA658F9D}" srcId="{55A71789-AAEC-4899-BFAC-AFDA022C2A2E}" destId="{96FBA559-BEF3-4B22-9724-57743AB82FFF}" srcOrd="0" destOrd="0" parTransId="{787D98C7-6DC9-4ABD-8E2A-F1C18409FB03}" sibTransId="{EBF0C16C-BA5B-4621-8ECB-53FE0BBAD175}"/>
    <dgm:cxn modelId="{BCAD9D5C-1AFD-4215-80E2-E2CDCF36006E}" srcId="{55A71789-AAEC-4899-BFAC-AFDA022C2A2E}" destId="{8CA45D35-AECC-4E03-A0D5-01EACCC55CB8}" srcOrd="3" destOrd="0" parTransId="{C56B8D47-3A93-4C2D-A101-BD2BC194D862}" sibTransId="{16C0F676-5350-44FB-8058-99A4A66521A1}"/>
    <dgm:cxn modelId="{C8158A72-28C6-4E79-A101-27DFCF9D98A8}" srcId="{55A71789-AAEC-4899-BFAC-AFDA022C2A2E}" destId="{BB9DA804-24E7-4F6D-A140-8F62886D5492}" srcOrd="4" destOrd="0" parTransId="{C2388F35-E40D-4076-A075-9F41C919AD30}" sibTransId="{232C6E6B-51B0-4AFD-A2B6-C39B8E15CA6F}"/>
    <dgm:cxn modelId="{611B12AB-A859-4CDC-95CA-FF19FEA623B3}" type="presParOf" srcId="{1D45F64F-5130-457E-9A5F-2A164AB5FBE3}" destId="{0C90DCFC-ACAE-460A-ACBB-C94F76541BEF}" srcOrd="0" destOrd="0" presId="urn:microsoft.com/office/officeart/2005/8/layout/arrow2"/>
    <dgm:cxn modelId="{E95D10E9-140E-4202-AAC4-0A21149670DB}" type="presParOf" srcId="{1D45F64F-5130-457E-9A5F-2A164AB5FBE3}" destId="{7CA7C556-AE99-430D-B491-71515CE3B337}" srcOrd="1" destOrd="0" presId="urn:microsoft.com/office/officeart/2005/8/layout/arrow2"/>
    <dgm:cxn modelId="{4C32F3A9-96CA-47A0-84B7-448714FCF178}" type="presParOf" srcId="{7CA7C556-AE99-430D-B491-71515CE3B337}" destId="{BE6DEDBF-AB35-4781-B712-A96EEDB8CF7E}" srcOrd="0" destOrd="0" presId="urn:microsoft.com/office/officeart/2005/8/layout/arrow2"/>
    <dgm:cxn modelId="{56E59B3E-31D0-439D-8A09-2C4D0A381165}" type="presParOf" srcId="{7CA7C556-AE99-430D-B491-71515CE3B337}" destId="{A1E1ED70-B72E-40AA-BF7F-6C09CC2E38DA}" srcOrd="1" destOrd="0" presId="urn:microsoft.com/office/officeart/2005/8/layout/arrow2"/>
    <dgm:cxn modelId="{6A58EA4D-739A-4997-9B5C-7D10824C6872}" type="presParOf" srcId="{7CA7C556-AE99-430D-B491-71515CE3B337}" destId="{A44BC628-1BE5-4722-A1F4-DDCBD976DB81}" srcOrd="2" destOrd="0" presId="urn:microsoft.com/office/officeart/2005/8/layout/arrow2"/>
    <dgm:cxn modelId="{B6B147EC-3C85-4E53-BEF3-DAD0167071BA}" type="presParOf" srcId="{7CA7C556-AE99-430D-B491-71515CE3B337}" destId="{13AA2011-C0F8-4745-AC7B-546598D5708B}" srcOrd="3" destOrd="0" presId="urn:microsoft.com/office/officeart/2005/8/layout/arrow2"/>
    <dgm:cxn modelId="{45729256-050B-46E1-879D-30A01F3073FF}" type="presParOf" srcId="{7CA7C556-AE99-430D-B491-71515CE3B337}" destId="{1D9411A0-A71F-4785-934C-C0965CF6789C}" srcOrd="4" destOrd="0" presId="urn:microsoft.com/office/officeart/2005/8/layout/arrow2"/>
    <dgm:cxn modelId="{D1A6A968-F9D2-44A0-AC81-73776F730D7E}" type="presParOf" srcId="{7CA7C556-AE99-430D-B491-71515CE3B337}" destId="{FB4AD38C-C032-436A-B689-CCDE6940F4A1}" srcOrd="5" destOrd="0" presId="urn:microsoft.com/office/officeart/2005/8/layout/arrow2"/>
    <dgm:cxn modelId="{8673FF13-CC7F-464E-A4D1-9447FE974DAF}" type="presParOf" srcId="{7CA7C556-AE99-430D-B491-71515CE3B337}" destId="{4A537BD8-00D4-4B60-BDE3-61BC5F15F1DB}" srcOrd="6" destOrd="0" presId="urn:microsoft.com/office/officeart/2005/8/layout/arrow2"/>
    <dgm:cxn modelId="{CADFCC43-540E-423C-A58E-93D828D6560C}" type="presParOf" srcId="{7CA7C556-AE99-430D-B491-71515CE3B337}" destId="{5DA9E5DE-4706-4F6D-8279-47E6C7DEE099}" srcOrd="7" destOrd="0" presId="urn:microsoft.com/office/officeart/2005/8/layout/arrow2"/>
    <dgm:cxn modelId="{9BA0FDB6-9FF0-4B62-85F4-D4EB4E68B2DA}" type="presParOf" srcId="{7CA7C556-AE99-430D-B491-71515CE3B337}" destId="{6BA622AE-184D-4F6E-BF5F-9910452F2454}" srcOrd="8" destOrd="0" presId="urn:microsoft.com/office/officeart/2005/8/layout/arrow2"/>
    <dgm:cxn modelId="{E2CD476A-45EE-46CD-B2C7-685EE068D1D1}" type="presParOf" srcId="{7CA7C556-AE99-430D-B491-71515CE3B337}" destId="{14B80ED0-4069-456A-BCFF-B00463F9E145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90DCFC-ACAE-460A-ACBB-C94F76541BEF}">
      <dsp:nvSpPr>
        <dsp:cNvPr id="0" name=""/>
        <dsp:cNvSpPr/>
      </dsp:nvSpPr>
      <dsp:spPr>
        <a:xfrm>
          <a:off x="486208" y="0"/>
          <a:ext cx="7302505" cy="4564066"/>
        </a:xfrm>
        <a:prstGeom prst="swooshArrow">
          <a:avLst>
            <a:gd name="adj1" fmla="val 25000"/>
            <a:gd name="adj2" fmla="val 25000"/>
          </a:avLst>
        </a:prstGeom>
        <a:solidFill>
          <a:schemeClr val="bg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6DEDBF-AB35-4781-B712-A96EEDB8CF7E}">
      <dsp:nvSpPr>
        <dsp:cNvPr id="0" name=""/>
        <dsp:cNvSpPr/>
      </dsp:nvSpPr>
      <dsp:spPr>
        <a:xfrm>
          <a:off x="1205505" y="3393839"/>
          <a:ext cx="167957" cy="1679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1ED70-B72E-40AA-BF7F-6C09CC2E38DA}">
      <dsp:nvSpPr>
        <dsp:cNvPr id="0" name=""/>
        <dsp:cNvSpPr/>
      </dsp:nvSpPr>
      <dsp:spPr>
        <a:xfrm>
          <a:off x="1315661" y="3477818"/>
          <a:ext cx="1810371" cy="1086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97" tIns="0" rIns="0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středověk</a:t>
          </a:r>
          <a:endParaRPr lang="cs-CZ" sz="1400" b="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historické země</a:t>
          </a:r>
          <a:endParaRPr lang="cs-CZ" sz="1800" kern="1200" dirty="0"/>
        </a:p>
      </dsp:txBody>
      <dsp:txXfrm>
        <a:off x="1315661" y="3477818"/>
        <a:ext cx="1810371" cy="1086247"/>
      </dsp:txXfrm>
    </dsp:sp>
    <dsp:sp modelId="{A44BC628-1BE5-4722-A1F4-DDCBD976DB81}">
      <dsp:nvSpPr>
        <dsp:cNvPr id="0" name=""/>
        <dsp:cNvSpPr/>
      </dsp:nvSpPr>
      <dsp:spPr>
        <a:xfrm>
          <a:off x="2114666" y="2520277"/>
          <a:ext cx="262890" cy="26289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A2011-C0F8-4745-AC7B-546598D5708B}">
      <dsp:nvSpPr>
        <dsp:cNvPr id="0" name=""/>
        <dsp:cNvSpPr/>
      </dsp:nvSpPr>
      <dsp:spPr>
        <a:xfrm>
          <a:off x="2315790" y="2643212"/>
          <a:ext cx="2070416" cy="19123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300" tIns="0" rIns="0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novověk</a:t>
          </a:r>
          <a:endParaRPr lang="cs-CZ" sz="16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historické kraje</a:t>
          </a:r>
          <a:endParaRPr lang="cs-CZ" sz="1800" kern="1200" dirty="0"/>
        </a:p>
      </dsp:txBody>
      <dsp:txXfrm>
        <a:off x="2315790" y="2643212"/>
        <a:ext cx="2070416" cy="1912343"/>
      </dsp:txXfrm>
    </dsp:sp>
    <dsp:sp modelId="{1D9411A0-A71F-4785-934C-C0965CF6789C}">
      <dsp:nvSpPr>
        <dsp:cNvPr id="0" name=""/>
        <dsp:cNvSpPr/>
      </dsp:nvSpPr>
      <dsp:spPr>
        <a:xfrm>
          <a:off x="3283067" y="1823800"/>
          <a:ext cx="350520" cy="3505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AD38C-C032-436A-B689-CCDE6940F4A1}">
      <dsp:nvSpPr>
        <dsp:cNvPr id="0" name=""/>
        <dsp:cNvSpPr/>
      </dsp:nvSpPr>
      <dsp:spPr>
        <a:xfrm>
          <a:off x="3571896" y="1999060"/>
          <a:ext cx="1409383" cy="2565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5733" tIns="0" rIns="0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19.století</a:t>
          </a:r>
          <a:endParaRPr lang="cs-CZ" sz="16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okresy</a:t>
          </a:r>
          <a:endParaRPr lang="cs-CZ" sz="1800" kern="1200" dirty="0"/>
        </a:p>
      </dsp:txBody>
      <dsp:txXfrm>
        <a:off x="3571896" y="1999060"/>
        <a:ext cx="1409383" cy="2565005"/>
      </dsp:txXfrm>
    </dsp:sp>
    <dsp:sp modelId="{4A537BD8-00D4-4B60-BDE3-61BC5F15F1DB}">
      <dsp:nvSpPr>
        <dsp:cNvPr id="0" name=""/>
        <dsp:cNvSpPr/>
      </dsp:nvSpPr>
      <dsp:spPr>
        <a:xfrm>
          <a:off x="4641333" y="1279764"/>
          <a:ext cx="452755" cy="4527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A9E5DE-4706-4F6D-8279-47E6C7DEE099}">
      <dsp:nvSpPr>
        <dsp:cNvPr id="0" name=""/>
        <dsp:cNvSpPr/>
      </dsp:nvSpPr>
      <dsp:spPr>
        <a:xfrm>
          <a:off x="4786347" y="1714508"/>
          <a:ext cx="3091676" cy="1799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9906" tIns="0" rIns="0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20. století</a:t>
          </a:r>
          <a:endParaRPr lang="cs-CZ" sz="16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kombinace okresů a krajů</a:t>
          </a:r>
          <a:endParaRPr lang="cs-CZ" sz="1800" kern="1200" dirty="0"/>
        </a:p>
      </dsp:txBody>
      <dsp:txXfrm>
        <a:off x="4786347" y="1714508"/>
        <a:ext cx="3091676" cy="1799833"/>
      </dsp:txXfrm>
    </dsp:sp>
    <dsp:sp modelId="{6BA622AE-184D-4F6E-BF5F-9910452F2454}">
      <dsp:nvSpPr>
        <dsp:cNvPr id="0" name=""/>
        <dsp:cNvSpPr/>
      </dsp:nvSpPr>
      <dsp:spPr>
        <a:xfrm>
          <a:off x="6039763" y="916464"/>
          <a:ext cx="576897" cy="57689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80ED0-4069-456A-BCFF-B00463F9E145}">
      <dsp:nvSpPr>
        <dsp:cNvPr id="0" name=""/>
        <dsp:cNvSpPr/>
      </dsp:nvSpPr>
      <dsp:spPr>
        <a:xfrm>
          <a:off x="6445345" y="1204913"/>
          <a:ext cx="2198652" cy="33591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686" tIns="0" rIns="0" bIns="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21. století</a:t>
          </a:r>
          <a:endParaRPr lang="cs-CZ" sz="16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ORP, kraje a NUTS</a:t>
          </a:r>
          <a:endParaRPr lang="cs-CZ" sz="1800" kern="1200" dirty="0"/>
        </a:p>
      </dsp:txBody>
      <dsp:txXfrm>
        <a:off x="6445345" y="1204913"/>
        <a:ext cx="2198652" cy="3359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5/CR-okresy-a-kraje-2007.svg/512px-CR-okresy-a-kraje-2007.svg.png" TargetMode="External"/><Relationship Id="rId2" Type="http://schemas.openxmlformats.org/officeDocument/2006/relationships/hyperlink" Target="http://upload.wikimedia.org/wikipedia/commons/4/4d/ORP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archive/d/d4/20101020053635!CoA_CZ_regions.png" TargetMode="External"/><Relationship Id="rId4" Type="http://schemas.openxmlformats.org/officeDocument/2006/relationships/hyperlink" Target="http://upload.wikimedia.org/wikipedia/commons/thumb/d/d8/Cznuts2.svg/800px-Cznuts2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	B1 </a:t>
            </a:r>
            <a:r>
              <a:rPr lang="cs-CZ" sz="1800" b="1" dirty="0" smtClean="0"/>
              <a:t>VY_32_INOVACE_07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2. 11.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OBYVATELSTVO ČESKA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se základními charakteristikami demografie České republiky a demografického vývoje. Žáci srovnávají jednotlivé historické epochy vzhledem k demografickému vývoji.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Administrativní členění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NUTS není oříšek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Česka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středověku se používá dělení státu pro jednodušší správu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214282" y="2143116"/>
          <a:ext cx="8643998" cy="4564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Česka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0552" cy="4525963"/>
          </a:xfrm>
        </p:spPr>
        <p:txBody>
          <a:bodyPr/>
          <a:lstStyle/>
          <a:p>
            <a:r>
              <a:rPr lang="cs-CZ" dirty="0" smtClean="0"/>
              <a:t>dnes se dělí území ČR na:</a:t>
            </a:r>
          </a:p>
          <a:p>
            <a:pPr lvl="1"/>
            <a:r>
              <a:rPr lang="cs-CZ" dirty="0" smtClean="0"/>
              <a:t>obce</a:t>
            </a:r>
          </a:p>
          <a:p>
            <a:pPr lvl="1"/>
            <a:r>
              <a:rPr lang="cs-CZ" dirty="0" smtClean="0"/>
              <a:t>obce s rozšířenou působností (ORP)</a:t>
            </a:r>
          </a:p>
          <a:p>
            <a:pPr lvl="1"/>
            <a:r>
              <a:rPr lang="cs-CZ" dirty="0" smtClean="0"/>
              <a:t>kraje</a:t>
            </a:r>
          </a:p>
          <a:p>
            <a:pPr lvl="1"/>
            <a:r>
              <a:rPr lang="cs-CZ" dirty="0" smtClean="0"/>
              <a:t>NUTS (správní jednotky EU)</a:t>
            </a:r>
          </a:p>
          <a:p>
            <a:endParaRPr lang="cs-CZ" dirty="0" smtClean="0"/>
          </a:p>
        </p:txBody>
      </p:sp>
      <p:grpSp>
        <p:nvGrpSpPr>
          <p:cNvPr id="9" name="Skupina 8"/>
          <p:cNvGrpSpPr/>
          <p:nvPr/>
        </p:nvGrpSpPr>
        <p:grpSpPr>
          <a:xfrm>
            <a:off x="3643306" y="1214422"/>
            <a:ext cx="5500694" cy="2643206"/>
            <a:chOff x="3643306" y="1214422"/>
            <a:chExt cx="5500694" cy="2643206"/>
          </a:xfrm>
        </p:grpSpPr>
        <p:pic>
          <p:nvPicPr>
            <p:cNvPr id="1026" name="Picture 2" descr="http://upload.wikimedia.org/wikipedia/commons/4/4d/ORP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870869" y="1214422"/>
              <a:ext cx="4273131" cy="2643206"/>
            </a:xfrm>
            <a:prstGeom prst="rect">
              <a:avLst/>
            </a:prstGeom>
            <a:noFill/>
          </p:spPr>
        </p:pic>
        <p:sp>
          <p:nvSpPr>
            <p:cNvPr id="6" name="TextovéPole 5"/>
            <p:cNvSpPr txBox="1"/>
            <p:nvPr/>
          </p:nvSpPr>
          <p:spPr>
            <a:xfrm>
              <a:off x="8643966" y="3429000"/>
              <a:ext cx="38183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hlinkClick r:id="rId3" action="ppaction://hlinksldjump"/>
                </a:rPr>
                <a:t>[1]</a:t>
              </a:r>
              <a:endParaRPr lang="cs-CZ" sz="1000" dirty="0"/>
            </a:p>
          </p:txBody>
        </p:sp>
        <p:cxnSp>
          <p:nvCxnSpPr>
            <p:cNvPr id="8" name="Přímá spojovací čára 7"/>
            <p:cNvCxnSpPr>
              <a:endCxn id="1026" idx="1"/>
            </p:cNvCxnSpPr>
            <p:nvPr/>
          </p:nvCxnSpPr>
          <p:spPr>
            <a:xfrm flipV="1">
              <a:off x="3643306" y="2536025"/>
              <a:ext cx="1227563" cy="392909"/>
            </a:xfrm>
            <a:prstGeom prst="line">
              <a:avLst/>
            </a:prstGeom>
            <a:ln w="57150">
              <a:headEnd type="non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Skupina 28"/>
          <p:cNvGrpSpPr/>
          <p:nvPr/>
        </p:nvGrpSpPr>
        <p:grpSpPr>
          <a:xfrm>
            <a:off x="2143108" y="3429000"/>
            <a:ext cx="7000892" cy="3657600"/>
            <a:chOff x="2143108" y="3429000"/>
            <a:chExt cx="7000892" cy="3657600"/>
          </a:xfrm>
        </p:grpSpPr>
        <p:pic>
          <p:nvPicPr>
            <p:cNvPr id="1028" name="Picture 4" descr="http://upload.wikimedia.org/wikipedia/commons/thumb/1/15/CR-okresy-a-kraje-2007.svg/512px-CR-okresy-a-kraje-2007.svg.pn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267200" y="3429000"/>
              <a:ext cx="4876800" cy="3657600"/>
            </a:xfrm>
            <a:prstGeom prst="rect">
              <a:avLst/>
            </a:prstGeom>
            <a:noFill/>
          </p:spPr>
        </p:pic>
        <p:sp>
          <p:nvSpPr>
            <p:cNvPr id="11" name="TextovéPole 10"/>
            <p:cNvSpPr txBox="1"/>
            <p:nvPr/>
          </p:nvSpPr>
          <p:spPr>
            <a:xfrm>
              <a:off x="7858148" y="6286520"/>
              <a:ext cx="38183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hlinkClick r:id="rId3" action="ppaction://hlinksldjump"/>
                </a:rPr>
                <a:t>[2]</a:t>
              </a:r>
              <a:endParaRPr lang="cs-CZ" sz="1000" dirty="0"/>
            </a:p>
          </p:txBody>
        </p:sp>
        <p:cxnSp>
          <p:nvCxnSpPr>
            <p:cNvPr id="20" name="Pravoúhlá spojovací čára 19"/>
            <p:cNvCxnSpPr/>
            <p:nvPr/>
          </p:nvCxnSpPr>
          <p:spPr>
            <a:xfrm>
              <a:off x="2143108" y="3571876"/>
              <a:ext cx="3286148" cy="571504"/>
            </a:xfrm>
            <a:prstGeom prst="bentConnector3">
              <a:avLst>
                <a:gd name="adj1" fmla="val 100015"/>
              </a:avLst>
            </a:prstGeom>
            <a:ln w="571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0" y="4214794"/>
            <a:ext cx="4596879" cy="2643206"/>
            <a:chOff x="0" y="4214794"/>
            <a:chExt cx="4596879" cy="2643206"/>
          </a:xfrm>
        </p:grpSpPr>
        <p:pic>
          <p:nvPicPr>
            <p:cNvPr id="1030" name="Picture 6" descr="http://upload.wikimedia.org/wikipedia/commons/thumb/d/d8/Cznuts2.svg/800px-Cznuts2.svg.pn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0" y="4214794"/>
              <a:ext cx="4596879" cy="2643206"/>
            </a:xfrm>
            <a:prstGeom prst="rect">
              <a:avLst/>
            </a:prstGeom>
            <a:noFill/>
          </p:spPr>
        </p:pic>
        <p:cxnSp>
          <p:nvCxnSpPr>
            <p:cNvPr id="32" name="Přímá spojovací šipka 31"/>
            <p:cNvCxnSpPr/>
            <p:nvPr/>
          </p:nvCxnSpPr>
          <p:spPr>
            <a:xfrm rot="5400000">
              <a:off x="2786050" y="4500570"/>
              <a:ext cx="571504" cy="1588"/>
            </a:xfrm>
            <a:prstGeom prst="straightConnector1">
              <a:avLst/>
            </a:prstGeom>
            <a:ln w="571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5" name="TextovéPole 34"/>
            <p:cNvSpPr txBox="1"/>
            <p:nvPr/>
          </p:nvSpPr>
          <p:spPr>
            <a:xfrm>
              <a:off x="3357554" y="6500834"/>
              <a:ext cx="381836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hlinkClick r:id="rId3" action="ppaction://hlinksldjump"/>
                </a:rPr>
                <a:t>[3]</a:t>
              </a:r>
              <a:endParaRPr lang="cs-CZ" sz="1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4" name="Picture 8" descr="http://upload.wikimedia.org/wikipedia/commons/archive/d/d4/20101020053635%21CoA_CZ_region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3223" y="2071678"/>
            <a:ext cx="7937554" cy="464347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Krajské zřízení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57230"/>
          </a:xfrm>
        </p:spPr>
        <p:txBody>
          <a:bodyPr/>
          <a:lstStyle/>
          <a:p>
            <a:r>
              <a:rPr lang="cs-CZ" dirty="0" smtClean="0"/>
              <a:t>fungují od 1. ledna 2000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388" y="6286520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[4]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http://upload.wikimedia.org/wikipedia/commons/thumb/d/d8/Cznuts2.svg/800px-Cznuts2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1500174"/>
            <a:ext cx="5286380" cy="303966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NUTS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571612"/>
            <a:ext cx="4143404" cy="4525963"/>
          </a:xfrm>
        </p:spPr>
        <p:txBody>
          <a:bodyPr/>
          <a:lstStyle/>
          <a:p>
            <a:r>
              <a:rPr lang="cs-CZ" dirty="0" smtClean="0"/>
              <a:t>zkratka označující správní jednotku EU</a:t>
            </a:r>
          </a:p>
          <a:p>
            <a:r>
              <a:rPr lang="cs-CZ" dirty="0" smtClean="0"/>
              <a:t>existuje několik úrovní </a:t>
            </a:r>
            <a:r>
              <a:rPr lang="cs-CZ" sz="2000" dirty="0" smtClean="0"/>
              <a:t>(NUTS 0, NUTS 1, NUTS 2 atd.)</a:t>
            </a:r>
            <a:endParaRPr lang="cs-CZ" dirty="0" smtClean="0"/>
          </a:p>
          <a:p>
            <a:r>
              <a:rPr lang="cs-CZ" dirty="0" smtClean="0"/>
              <a:t>určují se podle počtu obyvatel</a:t>
            </a:r>
          </a:p>
          <a:p>
            <a:pPr>
              <a:buNone/>
            </a:pPr>
            <a:r>
              <a:rPr lang="cs-CZ" sz="2000" dirty="0" smtClean="0"/>
              <a:t>	(např. NUTS 2: 800 000 – 3 mil.)</a:t>
            </a:r>
            <a:endParaRPr lang="cs-CZ" dirty="0" smtClean="0"/>
          </a:p>
          <a:p>
            <a:r>
              <a:rPr lang="cs-CZ" dirty="0" smtClean="0"/>
              <a:t>Česko: celkem 8 NUTS 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715272" y="4143380"/>
            <a:ext cx="38210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[3]</a:t>
            </a:r>
            <a:endParaRPr lang="cs-CZ" sz="10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71472" y="5105400"/>
          <a:ext cx="8143932" cy="1752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00198"/>
                <a:gridCol w="2214578"/>
                <a:gridCol w="1785950"/>
                <a:gridCol w="264320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Severozápad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Ústecký + Karlovarský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Severovýchod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Liberecký + Pardubický + Královéhradecký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Jihozápad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Plzeňský + Jihočeský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Jihovýchod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Jihomoravský + Vysočina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Střední Čechy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Středočeský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Střední Morava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Olomoucký</a:t>
                      </a:r>
                      <a:r>
                        <a:rPr lang="cs-CZ" baseline="0" dirty="0" smtClean="0"/>
                        <a:t> + Zlínský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Praha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Hlavní</a:t>
                      </a:r>
                      <a:r>
                        <a:rPr lang="cs-CZ" baseline="0" dirty="0" smtClean="0"/>
                        <a:t> město Praha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Moravskoslezsko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Moravskoslezský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ORP.PNG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9. 4. 2011, dostupné z URL:&lt;</a:t>
            </a:r>
            <a:r>
              <a:rPr lang="cs-CZ" sz="1400" dirty="0" smtClean="0">
                <a:hlinkClick r:id="rId2"/>
              </a:rPr>
              <a:t>http://upload.wikimedia.org/wikipedia/commons/4/4d/ORP.PNG</a:t>
            </a:r>
            <a:r>
              <a:rPr lang="cs-CZ" sz="1400" dirty="0" smtClean="0"/>
              <a:t>&gt;  [cit. dne 1. 11. 2012].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smtClean="0"/>
              <a:t>512px-CR-okresy-a-kraje-2007.svg.png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21. 1. 2010, dostupné z URL:&lt;</a:t>
            </a:r>
            <a:r>
              <a:rPr lang="cs-CZ" sz="1400" dirty="0" smtClean="0">
                <a:hlinkClick r:id="rId3"/>
              </a:rPr>
              <a:t>http://upload.wikimedia.org/wikipedia/commons/thumb/1/15/CR-okresy-a-kraje-2007.svg/512px-CR-okresy-a-kraje-2007.svg.png</a:t>
            </a:r>
            <a:r>
              <a:rPr lang="cs-CZ" sz="1400" dirty="0" smtClean="0"/>
              <a:t>&gt;  [cit. dne 1. 11. 2012].</a:t>
            </a:r>
          </a:p>
          <a:p>
            <a:pPr>
              <a:buNone/>
            </a:pPr>
            <a:r>
              <a:rPr lang="cs-CZ" sz="1400" dirty="0" smtClean="0"/>
              <a:t>[3] </a:t>
            </a:r>
            <a:r>
              <a:rPr lang="cs-CZ" sz="1400" i="1" dirty="0" smtClean="0"/>
              <a:t>800px-Cznuts2.svg.png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 16. 7. 2006, dostupné z URL:&lt;</a:t>
            </a:r>
            <a:r>
              <a:rPr lang="cs-CZ" sz="1400" dirty="0" smtClean="0">
                <a:hlinkClick r:id="rId4"/>
              </a:rPr>
              <a:t>http://upload.wikimedia.org/wikipedia/commons/thumb/d/d8/Cznuts2.svg/800px-Cznuts2.svg.png</a:t>
            </a:r>
            <a:r>
              <a:rPr lang="cs-CZ" sz="1400" dirty="0" smtClean="0"/>
              <a:t>&gt; [cit. dne 1. 11. 2012].</a:t>
            </a:r>
          </a:p>
          <a:p>
            <a:pPr>
              <a:buNone/>
            </a:pPr>
            <a:r>
              <a:rPr lang="cs-CZ" sz="1400" dirty="0" smtClean="0"/>
              <a:t>[4] </a:t>
            </a:r>
            <a:r>
              <a:rPr lang="cs-CZ" sz="1400" i="1" dirty="0" smtClean="0"/>
              <a:t>20101020053635%21CoA_CZ_</a:t>
            </a:r>
            <a:r>
              <a:rPr lang="cs-CZ" sz="1400" i="1" dirty="0" err="1" smtClean="0"/>
              <a:t>regions.png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24. 8. 2007, dostupné z URL:&lt;</a:t>
            </a:r>
            <a:r>
              <a:rPr lang="cs-CZ" sz="1400" dirty="0" smtClean="0">
                <a:hlinkClick r:id="rId5"/>
              </a:rPr>
              <a:t>http://upload.wikimedia.org/wikipedia/commons/archive/d/d4/20101020053635%21CoA_CZ_regions.png</a:t>
            </a:r>
            <a:r>
              <a:rPr lang="cs-CZ" sz="1400" dirty="0" smtClean="0"/>
              <a:t>&gt; [cit. dne 1. 11. 2012].</a:t>
            </a:r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109</TotalTime>
  <Words>335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! šablona DUM</vt:lpstr>
      <vt:lpstr>Prezentace aplikace PowerPoint</vt:lpstr>
      <vt:lpstr>Prezentace aplikace PowerPoint</vt:lpstr>
      <vt:lpstr>Administrativní členění ČR</vt:lpstr>
      <vt:lpstr>Dělení Česka</vt:lpstr>
      <vt:lpstr>Dělení Česka</vt:lpstr>
      <vt:lpstr>Krajské zřízení</vt:lpstr>
      <vt:lpstr>NUTS</vt:lpstr>
      <vt:lpstr>Zdroje obrázků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František Bret</cp:lastModifiedBy>
  <cp:revision>15</cp:revision>
  <dcterms:created xsi:type="dcterms:W3CDTF">2012-11-25T16:05:55Z</dcterms:created>
  <dcterms:modified xsi:type="dcterms:W3CDTF">2013-02-26T16:39:49Z</dcterms:modified>
</cp:coreProperties>
</file>