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rawing3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56" r:id="rId4"/>
    <p:sldId id="262" r:id="rId5"/>
    <p:sldId id="263" r:id="rId6"/>
    <p:sldId id="264" r:id="rId7"/>
    <p:sldId id="265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DFD0A53-2A76-47CB-B34D-A5426F51B63E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6DA41A9-91DD-46B5-8493-9EFA4300287B}">
      <dgm:prSet phldrT="[Text]"/>
      <dgm:spPr/>
      <dgm:t>
        <a:bodyPr/>
        <a:lstStyle/>
        <a:p>
          <a:r>
            <a:rPr lang="cs-CZ" dirty="0" smtClean="0"/>
            <a:t>velikosti</a:t>
          </a:r>
          <a:endParaRPr lang="cs-CZ" dirty="0"/>
        </a:p>
      </dgm:t>
    </dgm:pt>
    <dgm:pt modelId="{E13E813A-6469-4707-9158-B1FF10E5DB20}" type="parTrans" cxnId="{37BFDA01-239F-4A62-96F6-2466D2752EFC}">
      <dgm:prSet/>
      <dgm:spPr/>
      <dgm:t>
        <a:bodyPr/>
        <a:lstStyle/>
        <a:p>
          <a:endParaRPr lang="cs-CZ"/>
        </a:p>
      </dgm:t>
    </dgm:pt>
    <dgm:pt modelId="{2ECB40A4-7FB6-4363-A097-450EB649F646}" type="sibTrans" cxnId="{37BFDA01-239F-4A62-96F6-2466D2752EFC}">
      <dgm:prSet/>
      <dgm:spPr/>
      <dgm:t>
        <a:bodyPr/>
        <a:lstStyle/>
        <a:p>
          <a:endParaRPr lang="cs-CZ"/>
        </a:p>
      </dgm:t>
    </dgm:pt>
    <dgm:pt modelId="{396AE112-660D-4E30-A8B7-DD746284D2DB}">
      <dgm:prSet phldrT="[Text]" custT="1"/>
      <dgm:spPr/>
      <dgm:t>
        <a:bodyPr/>
        <a:lstStyle/>
        <a:p>
          <a:r>
            <a:rPr lang="cs-CZ" sz="1900" dirty="0" smtClean="0"/>
            <a:t>osada</a:t>
          </a:r>
          <a:endParaRPr lang="cs-CZ" sz="1900" dirty="0"/>
        </a:p>
      </dgm:t>
    </dgm:pt>
    <dgm:pt modelId="{71B7FD8C-F2F7-4245-BF24-281B4063FF98}" type="parTrans" cxnId="{7514E93B-D45D-4198-8FA6-CB55B0548E6A}">
      <dgm:prSet/>
      <dgm:spPr/>
      <dgm:t>
        <a:bodyPr/>
        <a:lstStyle/>
        <a:p>
          <a:endParaRPr lang="cs-CZ"/>
        </a:p>
      </dgm:t>
    </dgm:pt>
    <dgm:pt modelId="{3CBC28A1-8F80-4F5A-8715-5B7623CC21F5}" type="sibTrans" cxnId="{7514E93B-D45D-4198-8FA6-CB55B0548E6A}">
      <dgm:prSet/>
      <dgm:spPr/>
      <dgm:t>
        <a:bodyPr/>
        <a:lstStyle/>
        <a:p>
          <a:endParaRPr lang="cs-CZ"/>
        </a:p>
      </dgm:t>
    </dgm:pt>
    <dgm:pt modelId="{9A13FACB-1A53-4097-9B51-75C53E0C103F}">
      <dgm:prSet phldrT="[Text]" custT="1"/>
      <dgm:spPr/>
      <dgm:t>
        <a:bodyPr/>
        <a:lstStyle/>
        <a:p>
          <a:r>
            <a:rPr lang="cs-CZ" sz="1900" dirty="0" smtClean="0"/>
            <a:t>vesnice</a:t>
          </a:r>
          <a:endParaRPr lang="cs-CZ" sz="1900" dirty="0"/>
        </a:p>
      </dgm:t>
    </dgm:pt>
    <dgm:pt modelId="{6171EF0A-3ECC-4DBD-8A0E-E4067FBA6E35}" type="parTrans" cxnId="{91E7C08E-3A0B-432C-87F1-ADDE42E889AD}">
      <dgm:prSet/>
      <dgm:spPr/>
      <dgm:t>
        <a:bodyPr/>
        <a:lstStyle/>
        <a:p>
          <a:endParaRPr lang="cs-CZ"/>
        </a:p>
      </dgm:t>
    </dgm:pt>
    <dgm:pt modelId="{520B5C96-FF77-49B1-8AD3-F9B203B40C89}" type="sibTrans" cxnId="{91E7C08E-3A0B-432C-87F1-ADDE42E889AD}">
      <dgm:prSet/>
      <dgm:spPr/>
      <dgm:t>
        <a:bodyPr/>
        <a:lstStyle/>
        <a:p>
          <a:endParaRPr lang="cs-CZ"/>
        </a:p>
      </dgm:t>
    </dgm:pt>
    <dgm:pt modelId="{13894F2F-F9EA-411B-A4C3-2256BF11E6E5}">
      <dgm:prSet phldrT="[Text]" custT="1"/>
      <dgm:spPr/>
      <dgm:t>
        <a:bodyPr/>
        <a:lstStyle/>
        <a:p>
          <a:r>
            <a:rPr lang="cs-CZ" sz="1900" dirty="0" smtClean="0"/>
            <a:t>městys</a:t>
          </a:r>
          <a:endParaRPr lang="cs-CZ" sz="1900" dirty="0"/>
        </a:p>
      </dgm:t>
    </dgm:pt>
    <dgm:pt modelId="{3B994FF7-95E0-4858-822D-D4DE3C511E2A}" type="parTrans" cxnId="{320D20F3-FA75-47EA-9755-9FBA9EFDBA4C}">
      <dgm:prSet/>
      <dgm:spPr/>
      <dgm:t>
        <a:bodyPr/>
        <a:lstStyle/>
        <a:p>
          <a:endParaRPr lang="cs-CZ"/>
        </a:p>
      </dgm:t>
    </dgm:pt>
    <dgm:pt modelId="{013A3691-D8ED-44BF-B533-FC15A5DFE7C8}" type="sibTrans" cxnId="{320D20F3-FA75-47EA-9755-9FBA9EFDBA4C}">
      <dgm:prSet/>
      <dgm:spPr/>
      <dgm:t>
        <a:bodyPr/>
        <a:lstStyle/>
        <a:p>
          <a:endParaRPr lang="cs-CZ"/>
        </a:p>
      </dgm:t>
    </dgm:pt>
    <dgm:pt modelId="{A30BC17E-47CD-49EC-B14A-C623BBE0008D}">
      <dgm:prSet phldrT="[Text]" custT="1"/>
      <dgm:spPr/>
      <dgm:t>
        <a:bodyPr/>
        <a:lstStyle/>
        <a:p>
          <a:r>
            <a:rPr lang="cs-CZ" sz="1900" dirty="0" smtClean="0"/>
            <a:t>město</a:t>
          </a:r>
          <a:endParaRPr lang="cs-CZ" sz="1900" dirty="0"/>
        </a:p>
      </dgm:t>
    </dgm:pt>
    <dgm:pt modelId="{A817E148-80DF-45DC-993E-C29CAE03DA1B}" type="parTrans" cxnId="{CEEF5796-A6A5-4364-9B9D-66F3948A85BC}">
      <dgm:prSet/>
      <dgm:spPr/>
      <dgm:t>
        <a:bodyPr/>
        <a:lstStyle/>
        <a:p>
          <a:endParaRPr lang="cs-CZ"/>
        </a:p>
      </dgm:t>
    </dgm:pt>
    <dgm:pt modelId="{70540D3C-087E-4298-AA44-D1F1A792BD37}" type="sibTrans" cxnId="{CEEF5796-A6A5-4364-9B9D-66F3948A85BC}">
      <dgm:prSet/>
      <dgm:spPr/>
      <dgm:t>
        <a:bodyPr/>
        <a:lstStyle/>
        <a:p>
          <a:endParaRPr lang="cs-CZ"/>
        </a:p>
      </dgm:t>
    </dgm:pt>
    <dgm:pt modelId="{B2A2870D-CB58-49FD-B488-2D85F1BE7564}">
      <dgm:prSet phldrT="[Text]" custT="1"/>
      <dgm:spPr/>
      <dgm:t>
        <a:bodyPr/>
        <a:lstStyle/>
        <a:p>
          <a:r>
            <a:rPr lang="cs-CZ" sz="1900" dirty="0" smtClean="0"/>
            <a:t>velkoměsto</a:t>
          </a:r>
          <a:endParaRPr lang="cs-CZ" sz="1900" dirty="0"/>
        </a:p>
      </dgm:t>
    </dgm:pt>
    <dgm:pt modelId="{D9007296-3B9E-4D85-9300-8CB519973215}" type="parTrans" cxnId="{5003F7F1-E4A7-4BEB-AFAF-B2575785200D}">
      <dgm:prSet/>
      <dgm:spPr/>
      <dgm:t>
        <a:bodyPr/>
        <a:lstStyle/>
        <a:p>
          <a:endParaRPr lang="cs-CZ"/>
        </a:p>
      </dgm:t>
    </dgm:pt>
    <dgm:pt modelId="{11927276-F112-4F82-8604-1D0FAC211AEE}" type="sibTrans" cxnId="{5003F7F1-E4A7-4BEB-AFAF-B2575785200D}">
      <dgm:prSet/>
      <dgm:spPr/>
      <dgm:t>
        <a:bodyPr/>
        <a:lstStyle/>
        <a:p>
          <a:endParaRPr lang="cs-CZ"/>
        </a:p>
      </dgm:t>
    </dgm:pt>
    <dgm:pt modelId="{C9C960F9-60B9-400F-95B6-7123042BE146}" type="pres">
      <dgm:prSet presAssocID="{BDFD0A53-2A76-47CB-B34D-A5426F51B63E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339A5B2A-B2EA-42BE-BD34-4D7EB2E1C5C9}" type="pres">
      <dgm:prSet presAssocID="{C6DA41A9-91DD-46B5-8493-9EFA4300287B}" presName="root" presStyleCnt="0"/>
      <dgm:spPr/>
    </dgm:pt>
    <dgm:pt modelId="{63C99110-24E3-4792-8147-D403FAC1289B}" type="pres">
      <dgm:prSet presAssocID="{C6DA41A9-91DD-46B5-8493-9EFA4300287B}" presName="rootComposite" presStyleCnt="0"/>
      <dgm:spPr/>
    </dgm:pt>
    <dgm:pt modelId="{20B1B2F3-7A00-4055-B317-E16A4C5882B6}" type="pres">
      <dgm:prSet presAssocID="{C6DA41A9-91DD-46B5-8493-9EFA4300287B}" presName="rootText" presStyleLbl="node1" presStyleIdx="0" presStyleCnt="1" custScaleY="114055"/>
      <dgm:spPr/>
      <dgm:t>
        <a:bodyPr/>
        <a:lstStyle/>
        <a:p>
          <a:endParaRPr lang="cs-CZ"/>
        </a:p>
      </dgm:t>
    </dgm:pt>
    <dgm:pt modelId="{348894B3-E9BD-45B0-B4F3-FE8036FECF6A}" type="pres">
      <dgm:prSet presAssocID="{C6DA41A9-91DD-46B5-8493-9EFA4300287B}" presName="rootConnector" presStyleLbl="node1" presStyleIdx="0" presStyleCnt="1"/>
      <dgm:spPr/>
      <dgm:t>
        <a:bodyPr/>
        <a:lstStyle/>
        <a:p>
          <a:endParaRPr lang="cs-CZ"/>
        </a:p>
      </dgm:t>
    </dgm:pt>
    <dgm:pt modelId="{9C6AE24E-F995-4BCF-98CF-A6834396461A}" type="pres">
      <dgm:prSet presAssocID="{C6DA41A9-91DD-46B5-8493-9EFA4300287B}" presName="childShape" presStyleCnt="0"/>
      <dgm:spPr/>
    </dgm:pt>
    <dgm:pt modelId="{C34E2A1E-CA0E-4D8C-BA93-23C4BA44F8D3}" type="pres">
      <dgm:prSet presAssocID="{71B7FD8C-F2F7-4245-BF24-281B4063FF98}" presName="Name13" presStyleLbl="parChTrans1D2" presStyleIdx="0" presStyleCnt="5"/>
      <dgm:spPr/>
      <dgm:t>
        <a:bodyPr/>
        <a:lstStyle/>
        <a:p>
          <a:endParaRPr lang="cs-CZ"/>
        </a:p>
      </dgm:t>
    </dgm:pt>
    <dgm:pt modelId="{937589BB-53F2-4457-9331-CCB6C80941D2}" type="pres">
      <dgm:prSet presAssocID="{396AE112-660D-4E30-A8B7-DD746284D2DB}" presName="childText" presStyleLbl="bgAcc1" presStyleIdx="0" presStyleCnt="5" custScaleX="11505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BCF8C5-6384-4C02-B8A8-F3ADF8F03A4C}" type="pres">
      <dgm:prSet presAssocID="{6171EF0A-3ECC-4DBD-8A0E-E4067FBA6E35}" presName="Name13" presStyleLbl="parChTrans1D2" presStyleIdx="1" presStyleCnt="5"/>
      <dgm:spPr/>
      <dgm:t>
        <a:bodyPr/>
        <a:lstStyle/>
        <a:p>
          <a:endParaRPr lang="cs-CZ"/>
        </a:p>
      </dgm:t>
    </dgm:pt>
    <dgm:pt modelId="{7153A213-DEC5-424D-9379-9B47BBF489E0}" type="pres">
      <dgm:prSet presAssocID="{9A13FACB-1A53-4097-9B51-75C53E0C103F}" presName="childText" presStyleLbl="bgAcc1" presStyleIdx="1" presStyleCnt="5" custScaleX="11505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296ECB-467D-46EB-80ED-65C496EE3E4F}" type="pres">
      <dgm:prSet presAssocID="{3B994FF7-95E0-4858-822D-D4DE3C511E2A}" presName="Name13" presStyleLbl="parChTrans1D2" presStyleIdx="2" presStyleCnt="5"/>
      <dgm:spPr/>
      <dgm:t>
        <a:bodyPr/>
        <a:lstStyle/>
        <a:p>
          <a:endParaRPr lang="cs-CZ"/>
        </a:p>
      </dgm:t>
    </dgm:pt>
    <dgm:pt modelId="{765446F5-D02C-430F-A1C1-AFB281DEE9CF}" type="pres">
      <dgm:prSet presAssocID="{13894F2F-F9EA-411B-A4C3-2256BF11E6E5}" presName="childText" presStyleLbl="bgAcc1" presStyleIdx="2" presStyleCnt="5" custScaleX="11505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B681AA-DB7C-4E7E-BEE7-017AF1559836}" type="pres">
      <dgm:prSet presAssocID="{A817E148-80DF-45DC-993E-C29CAE03DA1B}" presName="Name13" presStyleLbl="parChTrans1D2" presStyleIdx="3" presStyleCnt="5"/>
      <dgm:spPr/>
      <dgm:t>
        <a:bodyPr/>
        <a:lstStyle/>
        <a:p>
          <a:endParaRPr lang="cs-CZ"/>
        </a:p>
      </dgm:t>
    </dgm:pt>
    <dgm:pt modelId="{7C852171-BD3A-4058-BA27-99256AADD87E}" type="pres">
      <dgm:prSet presAssocID="{A30BC17E-47CD-49EC-B14A-C623BBE0008D}" presName="childText" presStyleLbl="bgAcc1" presStyleIdx="3" presStyleCnt="5" custScaleX="11505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E09B5B-BAFA-4A70-BEDC-5B8A6697D192}" type="pres">
      <dgm:prSet presAssocID="{D9007296-3B9E-4D85-9300-8CB519973215}" presName="Name13" presStyleLbl="parChTrans1D2" presStyleIdx="4" presStyleCnt="5"/>
      <dgm:spPr/>
      <dgm:t>
        <a:bodyPr/>
        <a:lstStyle/>
        <a:p>
          <a:endParaRPr lang="cs-CZ"/>
        </a:p>
      </dgm:t>
    </dgm:pt>
    <dgm:pt modelId="{5BFCBEA8-5353-4E02-99B1-F7202F513256}" type="pres">
      <dgm:prSet presAssocID="{B2A2870D-CB58-49FD-B488-2D85F1BE7564}" presName="childText" presStyleLbl="bgAcc1" presStyleIdx="4" presStyleCnt="5" custScaleX="11505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5273AB3-7F6D-4B19-962D-A0D28CB64E34}" type="presOf" srcId="{A30BC17E-47CD-49EC-B14A-C623BBE0008D}" destId="{7C852171-BD3A-4058-BA27-99256AADD87E}" srcOrd="0" destOrd="0" presId="urn:microsoft.com/office/officeart/2005/8/layout/hierarchy3"/>
    <dgm:cxn modelId="{9B70BD5E-DD87-47E0-9F3F-F6BA593A62D6}" type="presOf" srcId="{A817E148-80DF-45DC-993E-C29CAE03DA1B}" destId="{EEB681AA-DB7C-4E7E-BEE7-017AF1559836}" srcOrd="0" destOrd="0" presId="urn:microsoft.com/office/officeart/2005/8/layout/hierarchy3"/>
    <dgm:cxn modelId="{DFD35997-DFF6-447D-B756-337F55594B47}" type="presOf" srcId="{396AE112-660D-4E30-A8B7-DD746284D2DB}" destId="{937589BB-53F2-4457-9331-CCB6C80941D2}" srcOrd="0" destOrd="0" presId="urn:microsoft.com/office/officeart/2005/8/layout/hierarchy3"/>
    <dgm:cxn modelId="{DD44F08F-1933-4474-A30D-3AAC0825977E}" type="presOf" srcId="{BDFD0A53-2A76-47CB-B34D-A5426F51B63E}" destId="{C9C960F9-60B9-400F-95B6-7123042BE146}" srcOrd="0" destOrd="0" presId="urn:microsoft.com/office/officeart/2005/8/layout/hierarchy3"/>
    <dgm:cxn modelId="{CEEF5796-A6A5-4364-9B9D-66F3948A85BC}" srcId="{C6DA41A9-91DD-46B5-8493-9EFA4300287B}" destId="{A30BC17E-47CD-49EC-B14A-C623BBE0008D}" srcOrd="3" destOrd="0" parTransId="{A817E148-80DF-45DC-993E-C29CAE03DA1B}" sibTransId="{70540D3C-087E-4298-AA44-D1F1A792BD37}"/>
    <dgm:cxn modelId="{91E7C08E-3A0B-432C-87F1-ADDE42E889AD}" srcId="{C6DA41A9-91DD-46B5-8493-9EFA4300287B}" destId="{9A13FACB-1A53-4097-9B51-75C53E0C103F}" srcOrd="1" destOrd="0" parTransId="{6171EF0A-3ECC-4DBD-8A0E-E4067FBA6E35}" sibTransId="{520B5C96-FF77-49B1-8AD3-F9B203B40C89}"/>
    <dgm:cxn modelId="{358B13F7-C456-4470-835D-DB19CD703295}" type="presOf" srcId="{9A13FACB-1A53-4097-9B51-75C53E0C103F}" destId="{7153A213-DEC5-424D-9379-9B47BBF489E0}" srcOrd="0" destOrd="0" presId="urn:microsoft.com/office/officeart/2005/8/layout/hierarchy3"/>
    <dgm:cxn modelId="{F72F0B21-7B0A-4703-ADF3-73BAA54793F1}" type="presOf" srcId="{C6DA41A9-91DD-46B5-8493-9EFA4300287B}" destId="{20B1B2F3-7A00-4055-B317-E16A4C5882B6}" srcOrd="0" destOrd="0" presId="urn:microsoft.com/office/officeart/2005/8/layout/hierarchy3"/>
    <dgm:cxn modelId="{37BFDA01-239F-4A62-96F6-2466D2752EFC}" srcId="{BDFD0A53-2A76-47CB-B34D-A5426F51B63E}" destId="{C6DA41A9-91DD-46B5-8493-9EFA4300287B}" srcOrd="0" destOrd="0" parTransId="{E13E813A-6469-4707-9158-B1FF10E5DB20}" sibTransId="{2ECB40A4-7FB6-4363-A097-450EB649F646}"/>
    <dgm:cxn modelId="{3B181D78-A14D-4C1C-A8D1-48D2E60383AF}" type="presOf" srcId="{13894F2F-F9EA-411B-A4C3-2256BF11E6E5}" destId="{765446F5-D02C-430F-A1C1-AFB281DEE9CF}" srcOrd="0" destOrd="0" presId="urn:microsoft.com/office/officeart/2005/8/layout/hierarchy3"/>
    <dgm:cxn modelId="{E3970B02-19EF-4FF2-9F58-6D257424CEB8}" type="presOf" srcId="{71B7FD8C-F2F7-4245-BF24-281B4063FF98}" destId="{C34E2A1E-CA0E-4D8C-BA93-23C4BA44F8D3}" srcOrd="0" destOrd="0" presId="urn:microsoft.com/office/officeart/2005/8/layout/hierarchy3"/>
    <dgm:cxn modelId="{3EBD3B02-9F0F-496C-9F08-4655E941FAC4}" type="presOf" srcId="{3B994FF7-95E0-4858-822D-D4DE3C511E2A}" destId="{21296ECB-467D-46EB-80ED-65C496EE3E4F}" srcOrd="0" destOrd="0" presId="urn:microsoft.com/office/officeart/2005/8/layout/hierarchy3"/>
    <dgm:cxn modelId="{5003F7F1-E4A7-4BEB-AFAF-B2575785200D}" srcId="{C6DA41A9-91DD-46B5-8493-9EFA4300287B}" destId="{B2A2870D-CB58-49FD-B488-2D85F1BE7564}" srcOrd="4" destOrd="0" parTransId="{D9007296-3B9E-4D85-9300-8CB519973215}" sibTransId="{11927276-F112-4F82-8604-1D0FAC211AEE}"/>
    <dgm:cxn modelId="{A17FCDA8-CDB2-461B-8556-A87F15C13C9C}" type="presOf" srcId="{6171EF0A-3ECC-4DBD-8A0E-E4067FBA6E35}" destId="{F7BCF8C5-6384-4C02-B8A8-F3ADF8F03A4C}" srcOrd="0" destOrd="0" presId="urn:microsoft.com/office/officeart/2005/8/layout/hierarchy3"/>
    <dgm:cxn modelId="{7514E93B-D45D-4198-8FA6-CB55B0548E6A}" srcId="{C6DA41A9-91DD-46B5-8493-9EFA4300287B}" destId="{396AE112-660D-4E30-A8B7-DD746284D2DB}" srcOrd="0" destOrd="0" parTransId="{71B7FD8C-F2F7-4245-BF24-281B4063FF98}" sibTransId="{3CBC28A1-8F80-4F5A-8715-5B7623CC21F5}"/>
    <dgm:cxn modelId="{858BAE0E-74A8-44CD-8FEB-5E3701B27ACC}" type="presOf" srcId="{B2A2870D-CB58-49FD-B488-2D85F1BE7564}" destId="{5BFCBEA8-5353-4E02-99B1-F7202F513256}" srcOrd="0" destOrd="0" presId="urn:microsoft.com/office/officeart/2005/8/layout/hierarchy3"/>
    <dgm:cxn modelId="{7A2EBB5F-D83C-41AD-B28B-52CE7FC9728A}" type="presOf" srcId="{C6DA41A9-91DD-46B5-8493-9EFA4300287B}" destId="{348894B3-E9BD-45B0-B4F3-FE8036FECF6A}" srcOrd="1" destOrd="0" presId="urn:microsoft.com/office/officeart/2005/8/layout/hierarchy3"/>
    <dgm:cxn modelId="{D58F5F21-06E5-45C7-B6A6-218227D73A84}" type="presOf" srcId="{D9007296-3B9E-4D85-9300-8CB519973215}" destId="{36E09B5B-BAFA-4A70-BEDC-5B8A6697D192}" srcOrd="0" destOrd="0" presId="urn:microsoft.com/office/officeart/2005/8/layout/hierarchy3"/>
    <dgm:cxn modelId="{320D20F3-FA75-47EA-9755-9FBA9EFDBA4C}" srcId="{C6DA41A9-91DD-46B5-8493-9EFA4300287B}" destId="{13894F2F-F9EA-411B-A4C3-2256BF11E6E5}" srcOrd="2" destOrd="0" parTransId="{3B994FF7-95E0-4858-822D-D4DE3C511E2A}" sibTransId="{013A3691-D8ED-44BF-B533-FC15A5DFE7C8}"/>
    <dgm:cxn modelId="{B3DA4395-B793-407C-835F-A06AAD81C4FB}" type="presParOf" srcId="{C9C960F9-60B9-400F-95B6-7123042BE146}" destId="{339A5B2A-B2EA-42BE-BD34-4D7EB2E1C5C9}" srcOrd="0" destOrd="0" presId="urn:microsoft.com/office/officeart/2005/8/layout/hierarchy3"/>
    <dgm:cxn modelId="{C87ED3C6-EF40-4CCC-AD6E-07301FDA0668}" type="presParOf" srcId="{339A5B2A-B2EA-42BE-BD34-4D7EB2E1C5C9}" destId="{63C99110-24E3-4792-8147-D403FAC1289B}" srcOrd="0" destOrd="0" presId="urn:microsoft.com/office/officeart/2005/8/layout/hierarchy3"/>
    <dgm:cxn modelId="{92CDD711-00D0-4AD1-8E95-00DB0EB2043F}" type="presParOf" srcId="{63C99110-24E3-4792-8147-D403FAC1289B}" destId="{20B1B2F3-7A00-4055-B317-E16A4C5882B6}" srcOrd="0" destOrd="0" presId="urn:microsoft.com/office/officeart/2005/8/layout/hierarchy3"/>
    <dgm:cxn modelId="{1ADD1D47-B808-4372-BD61-005BD85D528F}" type="presParOf" srcId="{63C99110-24E3-4792-8147-D403FAC1289B}" destId="{348894B3-E9BD-45B0-B4F3-FE8036FECF6A}" srcOrd="1" destOrd="0" presId="urn:microsoft.com/office/officeart/2005/8/layout/hierarchy3"/>
    <dgm:cxn modelId="{99C0E8A3-1628-4496-8A19-D0A7324F9294}" type="presParOf" srcId="{339A5B2A-B2EA-42BE-BD34-4D7EB2E1C5C9}" destId="{9C6AE24E-F995-4BCF-98CF-A6834396461A}" srcOrd="1" destOrd="0" presId="urn:microsoft.com/office/officeart/2005/8/layout/hierarchy3"/>
    <dgm:cxn modelId="{A578DAAF-4CED-4E26-9CFB-A28EDA489E6C}" type="presParOf" srcId="{9C6AE24E-F995-4BCF-98CF-A6834396461A}" destId="{C34E2A1E-CA0E-4D8C-BA93-23C4BA44F8D3}" srcOrd="0" destOrd="0" presId="urn:microsoft.com/office/officeart/2005/8/layout/hierarchy3"/>
    <dgm:cxn modelId="{51D9703B-E7D9-4FBA-90E4-B4D698FE7CD3}" type="presParOf" srcId="{9C6AE24E-F995-4BCF-98CF-A6834396461A}" destId="{937589BB-53F2-4457-9331-CCB6C80941D2}" srcOrd="1" destOrd="0" presId="urn:microsoft.com/office/officeart/2005/8/layout/hierarchy3"/>
    <dgm:cxn modelId="{6BB3F796-BF90-4A26-A1A4-FBA4B12E9655}" type="presParOf" srcId="{9C6AE24E-F995-4BCF-98CF-A6834396461A}" destId="{F7BCF8C5-6384-4C02-B8A8-F3ADF8F03A4C}" srcOrd="2" destOrd="0" presId="urn:microsoft.com/office/officeart/2005/8/layout/hierarchy3"/>
    <dgm:cxn modelId="{C29D7BE4-B1F2-4593-83D2-89902358CE2A}" type="presParOf" srcId="{9C6AE24E-F995-4BCF-98CF-A6834396461A}" destId="{7153A213-DEC5-424D-9379-9B47BBF489E0}" srcOrd="3" destOrd="0" presId="urn:microsoft.com/office/officeart/2005/8/layout/hierarchy3"/>
    <dgm:cxn modelId="{4CC48FAF-478F-4997-A121-BF76940CDFA6}" type="presParOf" srcId="{9C6AE24E-F995-4BCF-98CF-A6834396461A}" destId="{21296ECB-467D-46EB-80ED-65C496EE3E4F}" srcOrd="4" destOrd="0" presId="urn:microsoft.com/office/officeart/2005/8/layout/hierarchy3"/>
    <dgm:cxn modelId="{D9DE8374-1A5D-474E-926C-74025FDFAC35}" type="presParOf" srcId="{9C6AE24E-F995-4BCF-98CF-A6834396461A}" destId="{765446F5-D02C-430F-A1C1-AFB281DEE9CF}" srcOrd="5" destOrd="0" presId="urn:microsoft.com/office/officeart/2005/8/layout/hierarchy3"/>
    <dgm:cxn modelId="{57298B24-3DE8-4A74-906B-835D11593B12}" type="presParOf" srcId="{9C6AE24E-F995-4BCF-98CF-A6834396461A}" destId="{EEB681AA-DB7C-4E7E-BEE7-017AF1559836}" srcOrd="6" destOrd="0" presId="urn:microsoft.com/office/officeart/2005/8/layout/hierarchy3"/>
    <dgm:cxn modelId="{6A18CD6D-662C-40C1-9EF1-4D8D22308C9B}" type="presParOf" srcId="{9C6AE24E-F995-4BCF-98CF-A6834396461A}" destId="{7C852171-BD3A-4058-BA27-99256AADD87E}" srcOrd="7" destOrd="0" presId="urn:microsoft.com/office/officeart/2005/8/layout/hierarchy3"/>
    <dgm:cxn modelId="{07CCAA89-2987-4A27-A0C3-F2115EEC38F9}" type="presParOf" srcId="{9C6AE24E-F995-4BCF-98CF-A6834396461A}" destId="{36E09B5B-BAFA-4A70-BEDC-5B8A6697D192}" srcOrd="8" destOrd="0" presId="urn:microsoft.com/office/officeart/2005/8/layout/hierarchy3"/>
    <dgm:cxn modelId="{17371796-F31A-46F6-94E9-4CFDE610E6C5}" type="presParOf" srcId="{9C6AE24E-F995-4BCF-98CF-A6834396461A}" destId="{5BFCBEA8-5353-4E02-99B1-F7202F513256}" srcOrd="9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79EC5BF-06C6-46BA-9BC3-3F49A9A9C7D4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976DA4A-2452-4479-A2ED-AFEB44447F51}">
      <dgm:prSet phldrT="[Text]"/>
      <dgm:spPr/>
      <dgm:t>
        <a:bodyPr/>
        <a:lstStyle/>
        <a:p>
          <a:r>
            <a:rPr lang="cs-CZ" dirty="0" smtClean="0"/>
            <a:t>půdorys</a:t>
          </a:r>
          <a:endParaRPr lang="cs-CZ" dirty="0"/>
        </a:p>
      </dgm:t>
    </dgm:pt>
    <dgm:pt modelId="{27F3AB44-902B-4611-AFEC-2073C757708E}" type="parTrans" cxnId="{6E96FF0F-37B9-4FD1-A398-88DE6EAF4C91}">
      <dgm:prSet/>
      <dgm:spPr/>
      <dgm:t>
        <a:bodyPr/>
        <a:lstStyle/>
        <a:p>
          <a:endParaRPr lang="cs-CZ"/>
        </a:p>
      </dgm:t>
    </dgm:pt>
    <dgm:pt modelId="{60187E93-F415-4A6D-8D4A-E565E94A31AE}" type="sibTrans" cxnId="{6E96FF0F-37B9-4FD1-A398-88DE6EAF4C91}">
      <dgm:prSet/>
      <dgm:spPr/>
      <dgm:t>
        <a:bodyPr/>
        <a:lstStyle/>
        <a:p>
          <a:endParaRPr lang="cs-CZ"/>
        </a:p>
      </dgm:t>
    </dgm:pt>
    <dgm:pt modelId="{DBCABD93-A904-4E03-AF3C-F066BD78FE4F}">
      <dgm:prSet phldrT="[Text]"/>
      <dgm:spPr/>
      <dgm:t>
        <a:bodyPr/>
        <a:lstStyle/>
        <a:p>
          <a:r>
            <a:rPr lang="cs-CZ" dirty="0" err="1" smtClean="0"/>
            <a:t>ulicovka</a:t>
          </a:r>
          <a:endParaRPr lang="cs-CZ" dirty="0"/>
        </a:p>
      </dgm:t>
    </dgm:pt>
    <dgm:pt modelId="{5B98C8EA-E694-4B2E-986D-4B46D69E85BA}" type="parTrans" cxnId="{1EDBE906-7D39-4180-B19F-878982147FB1}">
      <dgm:prSet/>
      <dgm:spPr/>
      <dgm:t>
        <a:bodyPr/>
        <a:lstStyle/>
        <a:p>
          <a:endParaRPr lang="cs-CZ"/>
        </a:p>
      </dgm:t>
    </dgm:pt>
    <dgm:pt modelId="{1781D846-80E7-43F1-A2A7-DC883267692F}" type="sibTrans" cxnId="{1EDBE906-7D39-4180-B19F-878982147FB1}">
      <dgm:prSet/>
      <dgm:spPr/>
      <dgm:t>
        <a:bodyPr/>
        <a:lstStyle/>
        <a:p>
          <a:endParaRPr lang="cs-CZ"/>
        </a:p>
      </dgm:t>
    </dgm:pt>
    <dgm:pt modelId="{EF0A6FFE-DB8F-4B0D-8060-653940567470}">
      <dgm:prSet phldrT="[Text]"/>
      <dgm:spPr/>
      <dgm:t>
        <a:bodyPr/>
        <a:lstStyle/>
        <a:p>
          <a:r>
            <a:rPr lang="cs-CZ" dirty="0" smtClean="0"/>
            <a:t>okrouhlice</a:t>
          </a:r>
          <a:endParaRPr lang="cs-CZ" dirty="0"/>
        </a:p>
      </dgm:t>
    </dgm:pt>
    <dgm:pt modelId="{49FF1FD8-3B8D-499B-931D-CBEB0C83E69D}" type="parTrans" cxnId="{C0AA0CFC-9213-4B3A-B697-03B035AF9A2F}">
      <dgm:prSet/>
      <dgm:spPr/>
      <dgm:t>
        <a:bodyPr/>
        <a:lstStyle/>
        <a:p>
          <a:endParaRPr lang="cs-CZ"/>
        </a:p>
      </dgm:t>
    </dgm:pt>
    <dgm:pt modelId="{67D92756-419D-46C6-B479-AD7FC854E5B8}" type="sibTrans" cxnId="{C0AA0CFC-9213-4B3A-B697-03B035AF9A2F}">
      <dgm:prSet/>
      <dgm:spPr/>
      <dgm:t>
        <a:bodyPr/>
        <a:lstStyle/>
        <a:p>
          <a:endParaRPr lang="cs-CZ"/>
        </a:p>
      </dgm:t>
    </dgm:pt>
    <dgm:pt modelId="{C28F392D-14F4-4381-8090-62AFBB77E575}" type="pres">
      <dgm:prSet presAssocID="{579EC5BF-06C6-46BA-9BC3-3F49A9A9C7D4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6F74B8D1-6E3C-4496-8288-05D6EFD5E83C}" type="pres">
      <dgm:prSet presAssocID="{0976DA4A-2452-4479-A2ED-AFEB44447F51}" presName="root" presStyleCnt="0"/>
      <dgm:spPr/>
    </dgm:pt>
    <dgm:pt modelId="{31C829A8-8E10-4B72-8309-8547ED4A75AF}" type="pres">
      <dgm:prSet presAssocID="{0976DA4A-2452-4479-A2ED-AFEB44447F51}" presName="rootComposite" presStyleCnt="0"/>
      <dgm:spPr/>
    </dgm:pt>
    <dgm:pt modelId="{6C01B04E-8F96-4A52-9E6A-3732D64659A0}" type="pres">
      <dgm:prSet presAssocID="{0976DA4A-2452-4479-A2ED-AFEB44447F51}" presName="rootText" presStyleLbl="node1" presStyleIdx="0" presStyleCnt="1" custScaleY="108205"/>
      <dgm:spPr/>
      <dgm:t>
        <a:bodyPr/>
        <a:lstStyle/>
        <a:p>
          <a:endParaRPr lang="cs-CZ"/>
        </a:p>
      </dgm:t>
    </dgm:pt>
    <dgm:pt modelId="{0B7CA8C3-A3E9-42A1-81B0-8546E004C7B6}" type="pres">
      <dgm:prSet presAssocID="{0976DA4A-2452-4479-A2ED-AFEB44447F51}" presName="rootConnector" presStyleLbl="node1" presStyleIdx="0" presStyleCnt="1"/>
      <dgm:spPr/>
      <dgm:t>
        <a:bodyPr/>
        <a:lstStyle/>
        <a:p>
          <a:endParaRPr lang="cs-CZ"/>
        </a:p>
      </dgm:t>
    </dgm:pt>
    <dgm:pt modelId="{A01FBCF3-D80D-45DA-8D5E-9CF9CD95A037}" type="pres">
      <dgm:prSet presAssocID="{0976DA4A-2452-4479-A2ED-AFEB44447F51}" presName="childShape" presStyleCnt="0"/>
      <dgm:spPr/>
    </dgm:pt>
    <dgm:pt modelId="{E208886F-3FA4-4091-AA9D-E44B729C5809}" type="pres">
      <dgm:prSet presAssocID="{5B98C8EA-E694-4B2E-986D-4B46D69E85BA}" presName="Name13" presStyleLbl="parChTrans1D2" presStyleIdx="0" presStyleCnt="2"/>
      <dgm:spPr/>
      <dgm:t>
        <a:bodyPr/>
        <a:lstStyle/>
        <a:p>
          <a:endParaRPr lang="cs-CZ"/>
        </a:p>
      </dgm:t>
    </dgm:pt>
    <dgm:pt modelId="{797D6B5D-D6C5-4AE4-B9D7-252387095347}" type="pres">
      <dgm:prSet presAssocID="{DBCABD93-A904-4E03-AF3C-F066BD78FE4F}" presName="childText" presStyleLbl="bg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F8253C-0BDC-4F4F-B333-305625919AA0}" type="pres">
      <dgm:prSet presAssocID="{49FF1FD8-3B8D-499B-931D-CBEB0C83E69D}" presName="Name13" presStyleLbl="parChTrans1D2" presStyleIdx="1" presStyleCnt="2"/>
      <dgm:spPr/>
      <dgm:t>
        <a:bodyPr/>
        <a:lstStyle/>
        <a:p>
          <a:endParaRPr lang="cs-CZ"/>
        </a:p>
      </dgm:t>
    </dgm:pt>
    <dgm:pt modelId="{F0891392-E255-433D-A649-5C4FAD825AE2}" type="pres">
      <dgm:prSet presAssocID="{EF0A6FFE-DB8F-4B0D-8060-653940567470}" presName="childText" presStyleLbl="b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43BB18E-B23C-4EDB-B1B6-E2F77232C278}" type="presOf" srcId="{EF0A6FFE-DB8F-4B0D-8060-653940567470}" destId="{F0891392-E255-433D-A649-5C4FAD825AE2}" srcOrd="0" destOrd="0" presId="urn:microsoft.com/office/officeart/2005/8/layout/hierarchy3"/>
    <dgm:cxn modelId="{FE53BF69-5153-4531-8032-9690B1F2ACC6}" type="presOf" srcId="{0976DA4A-2452-4479-A2ED-AFEB44447F51}" destId="{6C01B04E-8F96-4A52-9E6A-3732D64659A0}" srcOrd="0" destOrd="0" presId="urn:microsoft.com/office/officeart/2005/8/layout/hierarchy3"/>
    <dgm:cxn modelId="{C0AA0CFC-9213-4B3A-B697-03B035AF9A2F}" srcId="{0976DA4A-2452-4479-A2ED-AFEB44447F51}" destId="{EF0A6FFE-DB8F-4B0D-8060-653940567470}" srcOrd="1" destOrd="0" parTransId="{49FF1FD8-3B8D-499B-931D-CBEB0C83E69D}" sibTransId="{67D92756-419D-46C6-B479-AD7FC854E5B8}"/>
    <dgm:cxn modelId="{6F263592-E3B2-47DE-8EEB-9454013200BA}" type="presOf" srcId="{0976DA4A-2452-4479-A2ED-AFEB44447F51}" destId="{0B7CA8C3-A3E9-42A1-81B0-8546E004C7B6}" srcOrd="1" destOrd="0" presId="urn:microsoft.com/office/officeart/2005/8/layout/hierarchy3"/>
    <dgm:cxn modelId="{C099D6D6-1DFF-47E9-8F0C-18FF1CEF2F77}" type="presOf" srcId="{49FF1FD8-3B8D-499B-931D-CBEB0C83E69D}" destId="{0DF8253C-0BDC-4F4F-B333-305625919AA0}" srcOrd="0" destOrd="0" presId="urn:microsoft.com/office/officeart/2005/8/layout/hierarchy3"/>
    <dgm:cxn modelId="{1EDBE906-7D39-4180-B19F-878982147FB1}" srcId="{0976DA4A-2452-4479-A2ED-AFEB44447F51}" destId="{DBCABD93-A904-4E03-AF3C-F066BD78FE4F}" srcOrd="0" destOrd="0" parTransId="{5B98C8EA-E694-4B2E-986D-4B46D69E85BA}" sibTransId="{1781D846-80E7-43F1-A2A7-DC883267692F}"/>
    <dgm:cxn modelId="{5889AE44-A8B5-4639-82CE-25265DE927FF}" type="presOf" srcId="{DBCABD93-A904-4E03-AF3C-F066BD78FE4F}" destId="{797D6B5D-D6C5-4AE4-B9D7-252387095347}" srcOrd="0" destOrd="0" presId="urn:microsoft.com/office/officeart/2005/8/layout/hierarchy3"/>
    <dgm:cxn modelId="{85419A02-EA05-47B0-AD8D-F8432AA72223}" type="presOf" srcId="{5B98C8EA-E694-4B2E-986D-4B46D69E85BA}" destId="{E208886F-3FA4-4091-AA9D-E44B729C5809}" srcOrd="0" destOrd="0" presId="urn:microsoft.com/office/officeart/2005/8/layout/hierarchy3"/>
    <dgm:cxn modelId="{6E96FF0F-37B9-4FD1-A398-88DE6EAF4C91}" srcId="{579EC5BF-06C6-46BA-9BC3-3F49A9A9C7D4}" destId="{0976DA4A-2452-4479-A2ED-AFEB44447F51}" srcOrd="0" destOrd="0" parTransId="{27F3AB44-902B-4611-AFEC-2073C757708E}" sibTransId="{60187E93-F415-4A6D-8D4A-E565E94A31AE}"/>
    <dgm:cxn modelId="{B6A5A267-26DD-4C08-B746-B9DC491B789F}" type="presOf" srcId="{579EC5BF-06C6-46BA-9BC3-3F49A9A9C7D4}" destId="{C28F392D-14F4-4381-8090-62AFBB77E575}" srcOrd="0" destOrd="0" presId="urn:microsoft.com/office/officeart/2005/8/layout/hierarchy3"/>
    <dgm:cxn modelId="{00D452AB-1AF3-4027-82CE-A1034BBBF778}" type="presParOf" srcId="{C28F392D-14F4-4381-8090-62AFBB77E575}" destId="{6F74B8D1-6E3C-4496-8288-05D6EFD5E83C}" srcOrd="0" destOrd="0" presId="urn:microsoft.com/office/officeart/2005/8/layout/hierarchy3"/>
    <dgm:cxn modelId="{A0062744-A08C-413A-9A83-219D001B93D5}" type="presParOf" srcId="{6F74B8D1-6E3C-4496-8288-05D6EFD5E83C}" destId="{31C829A8-8E10-4B72-8309-8547ED4A75AF}" srcOrd="0" destOrd="0" presId="urn:microsoft.com/office/officeart/2005/8/layout/hierarchy3"/>
    <dgm:cxn modelId="{413D639D-7232-4826-85A6-8C16B9A26DEE}" type="presParOf" srcId="{31C829A8-8E10-4B72-8309-8547ED4A75AF}" destId="{6C01B04E-8F96-4A52-9E6A-3732D64659A0}" srcOrd="0" destOrd="0" presId="urn:microsoft.com/office/officeart/2005/8/layout/hierarchy3"/>
    <dgm:cxn modelId="{ECBB6B27-936D-4EDD-8446-F3CF6DFC6A4E}" type="presParOf" srcId="{31C829A8-8E10-4B72-8309-8547ED4A75AF}" destId="{0B7CA8C3-A3E9-42A1-81B0-8546E004C7B6}" srcOrd="1" destOrd="0" presId="urn:microsoft.com/office/officeart/2005/8/layout/hierarchy3"/>
    <dgm:cxn modelId="{0F2FDF1B-DDE9-4FD9-AF4C-DE72164D4321}" type="presParOf" srcId="{6F74B8D1-6E3C-4496-8288-05D6EFD5E83C}" destId="{A01FBCF3-D80D-45DA-8D5E-9CF9CD95A037}" srcOrd="1" destOrd="0" presId="urn:microsoft.com/office/officeart/2005/8/layout/hierarchy3"/>
    <dgm:cxn modelId="{F53F4A2B-838F-4069-9C69-510A0D27FBCD}" type="presParOf" srcId="{A01FBCF3-D80D-45DA-8D5E-9CF9CD95A037}" destId="{E208886F-3FA4-4091-AA9D-E44B729C5809}" srcOrd="0" destOrd="0" presId="urn:microsoft.com/office/officeart/2005/8/layout/hierarchy3"/>
    <dgm:cxn modelId="{125B210E-B3DE-4DA9-8C35-8020AE7DE74C}" type="presParOf" srcId="{A01FBCF3-D80D-45DA-8D5E-9CF9CD95A037}" destId="{797D6B5D-D6C5-4AE4-B9D7-252387095347}" srcOrd="1" destOrd="0" presId="urn:microsoft.com/office/officeart/2005/8/layout/hierarchy3"/>
    <dgm:cxn modelId="{AFEF273A-C156-4368-A646-FE2FF91170DF}" type="presParOf" srcId="{A01FBCF3-D80D-45DA-8D5E-9CF9CD95A037}" destId="{0DF8253C-0BDC-4F4F-B333-305625919AA0}" srcOrd="2" destOrd="0" presId="urn:microsoft.com/office/officeart/2005/8/layout/hierarchy3"/>
    <dgm:cxn modelId="{FB974613-9A51-4F66-ADD1-63502FB6912E}" type="presParOf" srcId="{A01FBCF3-D80D-45DA-8D5E-9CF9CD95A037}" destId="{F0891392-E255-433D-A649-5C4FAD825AE2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5D4FC6E-1112-4A61-A812-D16091AAD775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D162A6D-1794-40E1-9FCF-963C1734635E}">
      <dgm:prSet phldrT="[Text]" custT="1"/>
      <dgm:spPr/>
      <dgm:t>
        <a:bodyPr/>
        <a:lstStyle/>
        <a:p>
          <a:r>
            <a:rPr lang="cs-CZ" sz="3100" dirty="0" smtClean="0"/>
            <a:t>funkce</a:t>
          </a:r>
          <a:endParaRPr lang="cs-CZ" sz="3100" dirty="0"/>
        </a:p>
      </dgm:t>
    </dgm:pt>
    <dgm:pt modelId="{FB9E2BAB-8888-48B3-B0C8-CEA5CEFC30AD}" type="parTrans" cxnId="{7DE7974A-15B0-4B91-BA31-A8BDFD72F284}">
      <dgm:prSet/>
      <dgm:spPr/>
      <dgm:t>
        <a:bodyPr/>
        <a:lstStyle/>
        <a:p>
          <a:endParaRPr lang="cs-CZ"/>
        </a:p>
      </dgm:t>
    </dgm:pt>
    <dgm:pt modelId="{CDABCE58-B9EB-4D2E-9BB8-9A1B15BEB5FD}" type="sibTrans" cxnId="{7DE7974A-15B0-4B91-BA31-A8BDFD72F284}">
      <dgm:prSet/>
      <dgm:spPr/>
      <dgm:t>
        <a:bodyPr/>
        <a:lstStyle/>
        <a:p>
          <a:endParaRPr lang="cs-CZ"/>
        </a:p>
      </dgm:t>
    </dgm:pt>
    <dgm:pt modelId="{262B5871-4409-45D4-B36D-49A13C8EF609}">
      <dgm:prSet phldrT="[Text]"/>
      <dgm:spPr/>
      <dgm:t>
        <a:bodyPr/>
        <a:lstStyle/>
        <a:p>
          <a:r>
            <a:rPr lang="cs-CZ" dirty="0" smtClean="0"/>
            <a:t>dopravní</a:t>
          </a:r>
          <a:endParaRPr lang="cs-CZ" dirty="0"/>
        </a:p>
      </dgm:t>
    </dgm:pt>
    <dgm:pt modelId="{4FDE06BE-BF35-431D-AA0F-54C589AA86EA}" type="parTrans" cxnId="{AF4D4CD1-BFA6-421B-9C6F-092CA448BAC0}">
      <dgm:prSet/>
      <dgm:spPr/>
      <dgm:t>
        <a:bodyPr/>
        <a:lstStyle/>
        <a:p>
          <a:endParaRPr lang="cs-CZ"/>
        </a:p>
      </dgm:t>
    </dgm:pt>
    <dgm:pt modelId="{75C73031-91EF-456F-8FE6-F86198AEE4D8}" type="sibTrans" cxnId="{AF4D4CD1-BFA6-421B-9C6F-092CA448BAC0}">
      <dgm:prSet/>
      <dgm:spPr/>
      <dgm:t>
        <a:bodyPr/>
        <a:lstStyle/>
        <a:p>
          <a:endParaRPr lang="cs-CZ"/>
        </a:p>
      </dgm:t>
    </dgm:pt>
    <dgm:pt modelId="{12F3F3B6-1941-487D-9F28-091CE180A388}">
      <dgm:prSet phldrT="[Text]"/>
      <dgm:spPr/>
      <dgm:t>
        <a:bodyPr/>
        <a:lstStyle/>
        <a:p>
          <a:r>
            <a:rPr lang="cs-CZ" dirty="0" smtClean="0"/>
            <a:t>lázeňské</a:t>
          </a:r>
          <a:endParaRPr lang="cs-CZ" dirty="0"/>
        </a:p>
      </dgm:t>
    </dgm:pt>
    <dgm:pt modelId="{F389B4F0-5621-478A-A761-B661575C13DD}" type="parTrans" cxnId="{636361C5-204C-407D-937C-26E31BC791F6}">
      <dgm:prSet/>
      <dgm:spPr/>
      <dgm:t>
        <a:bodyPr/>
        <a:lstStyle/>
        <a:p>
          <a:endParaRPr lang="cs-CZ"/>
        </a:p>
      </dgm:t>
    </dgm:pt>
    <dgm:pt modelId="{5131260D-2485-4941-99FA-B237D562E0BE}" type="sibTrans" cxnId="{636361C5-204C-407D-937C-26E31BC791F6}">
      <dgm:prSet/>
      <dgm:spPr/>
      <dgm:t>
        <a:bodyPr/>
        <a:lstStyle/>
        <a:p>
          <a:endParaRPr lang="cs-CZ"/>
        </a:p>
      </dgm:t>
    </dgm:pt>
    <dgm:pt modelId="{6A7BF91E-052F-4020-B133-806050480BA8}">
      <dgm:prSet phldrT="[Text]"/>
      <dgm:spPr/>
      <dgm:t>
        <a:bodyPr/>
        <a:lstStyle/>
        <a:p>
          <a:r>
            <a:rPr lang="cs-CZ" dirty="0" smtClean="0"/>
            <a:t>obchodní</a:t>
          </a:r>
          <a:endParaRPr lang="cs-CZ" dirty="0"/>
        </a:p>
      </dgm:t>
    </dgm:pt>
    <dgm:pt modelId="{25663FD7-AF61-4B6B-B82E-975F7CC6A223}" type="parTrans" cxnId="{4CB40DC6-45F5-486E-8192-A2D453B9CFDA}">
      <dgm:prSet/>
      <dgm:spPr/>
      <dgm:t>
        <a:bodyPr/>
        <a:lstStyle/>
        <a:p>
          <a:endParaRPr lang="cs-CZ"/>
        </a:p>
      </dgm:t>
    </dgm:pt>
    <dgm:pt modelId="{2DAC7B50-809F-44F9-9F1C-5097D2691A7C}" type="sibTrans" cxnId="{4CB40DC6-45F5-486E-8192-A2D453B9CFDA}">
      <dgm:prSet/>
      <dgm:spPr/>
      <dgm:t>
        <a:bodyPr/>
        <a:lstStyle/>
        <a:p>
          <a:endParaRPr lang="cs-CZ"/>
        </a:p>
      </dgm:t>
    </dgm:pt>
    <dgm:pt modelId="{14763A74-B323-44E7-BF9F-3B705DA2544B}">
      <dgm:prSet phldrT="[Text]"/>
      <dgm:spPr/>
      <dgm:t>
        <a:bodyPr/>
        <a:lstStyle/>
        <a:p>
          <a:r>
            <a:rPr lang="cs-CZ" dirty="0" smtClean="0"/>
            <a:t>sídelní</a:t>
          </a:r>
          <a:endParaRPr lang="cs-CZ" dirty="0"/>
        </a:p>
      </dgm:t>
    </dgm:pt>
    <dgm:pt modelId="{327792FF-17C2-4468-ABED-998287196545}" type="parTrans" cxnId="{21DE0736-1063-438D-8562-93528597477D}">
      <dgm:prSet/>
      <dgm:spPr/>
      <dgm:t>
        <a:bodyPr/>
        <a:lstStyle/>
        <a:p>
          <a:endParaRPr lang="cs-CZ"/>
        </a:p>
      </dgm:t>
    </dgm:pt>
    <dgm:pt modelId="{8002B205-30E8-45A0-B4F7-FCDD5676764D}" type="sibTrans" cxnId="{21DE0736-1063-438D-8562-93528597477D}">
      <dgm:prSet/>
      <dgm:spPr/>
      <dgm:t>
        <a:bodyPr/>
        <a:lstStyle/>
        <a:p>
          <a:endParaRPr lang="cs-CZ"/>
        </a:p>
      </dgm:t>
    </dgm:pt>
    <dgm:pt modelId="{FFE4D468-A7F6-4981-BBFA-C3B232BACFDB}">
      <dgm:prSet phldrT="[Text]"/>
      <dgm:spPr/>
      <dgm:t>
        <a:bodyPr/>
        <a:lstStyle/>
        <a:p>
          <a:r>
            <a:rPr lang="cs-CZ" dirty="0" smtClean="0"/>
            <a:t>výrobní</a:t>
          </a:r>
          <a:endParaRPr lang="cs-CZ" dirty="0"/>
        </a:p>
      </dgm:t>
    </dgm:pt>
    <dgm:pt modelId="{821A8F09-37B7-433F-9E8B-4DED921C58FB}" type="parTrans" cxnId="{89CD3CED-00DE-491D-8A8E-537B8832ACB4}">
      <dgm:prSet/>
      <dgm:spPr/>
      <dgm:t>
        <a:bodyPr/>
        <a:lstStyle/>
        <a:p>
          <a:endParaRPr lang="cs-CZ"/>
        </a:p>
      </dgm:t>
    </dgm:pt>
    <dgm:pt modelId="{9C50F132-9B75-45E3-A307-938F8C47773D}" type="sibTrans" cxnId="{89CD3CED-00DE-491D-8A8E-537B8832ACB4}">
      <dgm:prSet/>
      <dgm:spPr/>
      <dgm:t>
        <a:bodyPr/>
        <a:lstStyle/>
        <a:p>
          <a:endParaRPr lang="cs-CZ"/>
        </a:p>
      </dgm:t>
    </dgm:pt>
    <dgm:pt modelId="{8799967F-1B0A-4BEB-A922-C8EB1F5C4B38}">
      <dgm:prSet phldrT="[Text]"/>
      <dgm:spPr/>
      <dgm:t>
        <a:bodyPr/>
        <a:lstStyle/>
        <a:p>
          <a:r>
            <a:rPr lang="cs-CZ" dirty="0" smtClean="0"/>
            <a:t>…</a:t>
          </a:r>
          <a:endParaRPr lang="cs-CZ" dirty="0"/>
        </a:p>
      </dgm:t>
    </dgm:pt>
    <dgm:pt modelId="{B4AE474C-16E6-4144-BE34-444A7B6264ED}" type="parTrans" cxnId="{647D0D76-BB54-4DE2-AE63-49A56BDBF63E}">
      <dgm:prSet/>
      <dgm:spPr/>
      <dgm:t>
        <a:bodyPr/>
        <a:lstStyle/>
        <a:p>
          <a:endParaRPr lang="cs-CZ"/>
        </a:p>
      </dgm:t>
    </dgm:pt>
    <dgm:pt modelId="{E434E473-B20C-499A-BA5F-3CE74550FA3C}" type="sibTrans" cxnId="{647D0D76-BB54-4DE2-AE63-49A56BDBF63E}">
      <dgm:prSet/>
      <dgm:spPr/>
      <dgm:t>
        <a:bodyPr/>
        <a:lstStyle/>
        <a:p>
          <a:endParaRPr lang="cs-CZ"/>
        </a:p>
      </dgm:t>
    </dgm:pt>
    <dgm:pt modelId="{5B104865-F727-4641-8193-FD0EBF4EEA8B}" type="pres">
      <dgm:prSet presAssocID="{F5D4FC6E-1112-4A61-A812-D16091AAD775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17142276-9DA5-4DB0-A374-E2C8C722BA93}" type="pres">
      <dgm:prSet presAssocID="{0D162A6D-1794-40E1-9FCF-963C1734635E}" presName="root" presStyleCnt="0"/>
      <dgm:spPr/>
    </dgm:pt>
    <dgm:pt modelId="{9697FB39-8D53-4070-8516-2849B540680E}" type="pres">
      <dgm:prSet presAssocID="{0D162A6D-1794-40E1-9FCF-963C1734635E}" presName="rootComposite" presStyleCnt="0"/>
      <dgm:spPr/>
    </dgm:pt>
    <dgm:pt modelId="{B2B207B9-F471-4059-BFD0-7E228929D061}" type="pres">
      <dgm:prSet presAssocID="{0D162A6D-1794-40E1-9FCF-963C1734635E}" presName="rootText" presStyleLbl="node1" presStyleIdx="0" presStyleCnt="1" custScaleY="114213"/>
      <dgm:spPr/>
      <dgm:t>
        <a:bodyPr/>
        <a:lstStyle/>
        <a:p>
          <a:endParaRPr lang="cs-CZ"/>
        </a:p>
      </dgm:t>
    </dgm:pt>
    <dgm:pt modelId="{C82A5949-75D1-476F-8076-56C3E63C1A31}" type="pres">
      <dgm:prSet presAssocID="{0D162A6D-1794-40E1-9FCF-963C1734635E}" presName="rootConnector" presStyleLbl="node1" presStyleIdx="0" presStyleCnt="1"/>
      <dgm:spPr/>
      <dgm:t>
        <a:bodyPr/>
        <a:lstStyle/>
        <a:p>
          <a:endParaRPr lang="cs-CZ"/>
        </a:p>
      </dgm:t>
    </dgm:pt>
    <dgm:pt modelId="{14F9D349-5D77-42D0-AFC3-4EE60D1742D5}" type="pres">
      <dgm:prSet presAssocID="{0D162A6D-1794-40E1-9FCF-963C1734635E}" presName="childShape" presStyleCnt="0"/>
      <dgm:spPr/>
    </dgm:pt>
    <dgm:pt modelId="{F0148C21-1ADD-4FEF-BC2D-ECD8B8C5B2E0}" type="pres">
      <dgm:prSet presAssocID="{4FDE06BE-BF35-431D-AA0F-54C589AA86EA}" presName="Name13" presStyleLbl="parChTrans1D2" presStyleIdx="0" presStyleCnt="6"/>
      <dgm:spPr/>
      <dgm:t>
        <a:bodyPr/>
        <a:lstStyle/>
        <a:p>
          <a:endParaRPr lang="cs-CZ"/>
        </a:p>
      </dgm:t>
    </dgm:pt>
    <dgm:pt modelId="{0815BA65-14C0-46BA-890A-591425A66B2A}" type="pres">
      <dgm:prSet presAssocID="{262B5871-4409-45D4-B36D-49A13C8EF609}" presName="childText" presStyleLbl="bgAcc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B67856-8B3C-45B0-A6C8-5682109DEB07}" type="pres">
      <dgm:prSet presAssocID="{F389B4F0-5621-478A-A761-B661575C13DD}" presName="Name13" presStyleLbl="parChTrans1D2" presStyleIdx="1" presStyleCnt="6"/>
      <dgm:spPr/>
      <dgm:t>
        <a:bodyPr/>
        <a:lstStyle/>
        <a:p>
          <a:endParaRPr lang="cs-CZ"/>
        </a:p>
      </dgm:t>
    </dgm:pt>
    <dgm:pt modelId="{D2127827-A4B3-4683-AAD1-A308F648793C}" type="pres">
      <dgm:prSet presAssocID="{12F3F3B6-1941-487D-9F28-091CE180A388}" presName="childText" presStyleLbl="bgAcc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3926BB-6224-4CED-977C-831C31A5E461}" type="pres">
      <dgm:prSet presAssocID="{25663FD7-AF61-4B6B-B82E-975F7CC6A223}" presName="Name13" presStyleLbl="parChTrans1D2" presStyleIdx="2" presStyleCnt="6"/>
      <dgm:spPr/>
      <dgm:t>
        <a:bodyPr/>
        <a:lstStyle/>
        <a:p>
          <a:endParaRPr lang="cs-CZ"/>
        </a:p>
      </dgm:t>
    </dgm:pt>
    <dgm:pt modelId="{C0ED23BF-9F95-4063-B84C-22E2103D8A27}" type="pres">
      <dgm:prSet presAssocID="{6A7BF91E-052F-4020-B133-806050480BA8}" presName="childText" presStyleLbl="bgAcc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7FEBFA-4266-452D-9EF1-D11D90274907}" type="pres">
      <dgm:prSet presAssocID="{327792FF-17C2-4468-ABED-998287196545}" presName="Name13" presStyleLbl="parChTrans1D2" presStyleIdx="3" presStyleCnt="6"/>
      <dgm:spPr/>
      <dgm:t>
        <a:bodyPr/>
        <a:lstStyle/>
        <a:p>
          <a:endParaRPr lang="cs-CZ"/>
        </a:p>
      </dgm:t>
    </dgm:pt>
    <dgm:pt modelId="{627FF151-114A-4CD1-A932-C52E06D12E5D}" type="pres">
      <dgm:prSet presAssocID="{14763A74-B323-44E7-BF9F-3B705DA2544B}" presName="childText" presStyleLbl="bgAcc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21E373D-2882-447D-A461-9F1123D689C6}" type="pres">
      <dgm:prSet presAssocID="{821A8F09-37B7-433F-9E8B-4DED921C58FB}" presName="Name13" presStyleLbl="parChTrans1D2" presStyleIdx="4" presStyleCnt="6"/>
      <dgm:spPr/>
      <dgm:t>
        <a:bodyPr/>
        <a:lstStyle/>
        <a:p>
          <a:endParaRPr lang="cs-CZ"/>
        </a:p>
      </dgm:t>
    </dgm:pt>
    <dgm:pt modelId="{DD5236A4-80D7-4360-9F93-58A67C19E2A6}" type="pres">
      <dgm:prSet presAssocID="{FFE4D468-A7F6-4981-BBFA-C3B232BACFDB}" presName="childText" presStyleLbl="bgAcc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BF0777-97A0-4EC9-9FFC-6ACDBD55E2A8}" type="pres">
      <dgm:prSet presAssocID="{B4AE474C-16E6-4144-BE34-444A7B6264ED}" presName="Name13" presStyleLbl="parChTrans1D2" presStyleIdx="5" presStyleCnt="6"/>
      <dgm:spPr/>
      <dgm:t>
        <a:bodyPr/>
        <a:lstStyle/>
        <a:p>
          <a:endParaRPr lang="cs-CZ"/>
        </a:p>
      </dgm:t>
    </dgm:pt>
    <dgm:pt modelId="{F9CE141B-F678-4C6A-95D0-3B00FE99C528}" type="pres">
      <dgm:prSet presAssocID="{8799967F-1B0A-4BEB-A922-C8EB1F5C4B38}" presName="childText" presStyleLbl="bgAcc1" presStyleIdx="5" presStyleCnt="6" custScaleY="5762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614FC8-C63C-4C1D-B9FC-BECCEFAA7EF4}" type="presOf" srcId="{F389B4F0-5621-478A-A761-B661575C13DD}" destId="{2AB67856-8B3C-45B0-A6C8-5682109DEB07}" srcOrd="0" destOrd="0" presId="urn:microsoft.com/office/officeart/2005/8/layout/hierarchy3"/>
    <dgm:cxn modelId="{E8E9E13A-8188-4AC1-BD62-251F01242146}" type="presOf" srcId="{25663FD7-AF61-4B6B-B82E-975F7CC6A223}" destId="{173926BB-6224-4CED-977C-831C31A5E461}" srcOrd="0" destOrd="0" presId="urn:microsoft.com/office/officeart/2005/8/layout/hierarchy3"/>
    <dgm:cxn modelId="{4408DF73-549A-45B3-BB0E-33BD9B2B90E5}" type="presOf" srcId="{8799967F-1B0A-4BEB-A922-C8EB1F5C4B38}" destId="{F9CE141B-F678-4C6A-95D0-3B00FE99C528}" srcOrd="0" destOrd="0" presId="urn:microsoft.com/office/officeart/2005/8/layout/hierarchy3"/>
    <dgm:cxn modelId="{F319C46C-8945-4302-AFDC-EB95D0963D9E}" type="presOf" srcId="{821A8F09-37B7-433F-9E8B-4DED921C58FB}" destId="{821E373D-2882-447D-A461-9F1123D689C6}" srcOrd="0" destOrd="0" presId="urn:microsoft.com/office/officeart/2005/8/layout/hierarchy3"/>
    <dgm:cxn modelId="{21DE0736-1063-438D-8562-93528597477D}" srcId="{0D162A6D-1794-40E1-9FCF-963C1734635E}" destId="{14763A74-B323-44E7-BF9F-3B705DA2544B}" srcOrd="3" destOrd="0" parTransId="{327792FF-17C2-4468-ABED-998287196545}" sibTransId="{8002B205-30E8-45A0-B4F7-FCDD5676764D}"/>
    <dgm:cxn modelId="{8774E244-8E5E-4D14-8878-CF26E175C5CA}" type="presOf" srcId="{4FDE06BE-BF35-431D-AA0F-54C589AA86EA}" destId="{F0148C21-1ADD-4FEF-BC2D-ECD8B8C5B2E0}" srcOrd="0" destOrd="0" presId="urn:microsoft.com/office/officeart/2005/8/layout/hierarchy3"/>
    <dgm:cxn modelId="{5E1123EB-D955-4B3D-BA07-87BBF0775127}" type="presOf" srcId="{262B5871-4409-45D4-B36D-49A13C8EF609}" destId="{0815BA65-14C0-46BA-890A-591425A66B2A}" srcOrd="0" destOrd="0" presId="urn:microsoft.com/office/officeart/2005/8/layout/hierarchy3"/>
    <dgm:cxn modelId="{BA83DC46-C950-41D8-ACCD-7C55408B9A1D}" type="presOf" srcId="{6A7BF91E-052F-4020-B133-806050480BA8}" destId="{C0ED23BF-9F95-4063-B84C-22E2103D8A27}" srcOrd="0" destOrd="0" presId="urn:microsoft.com/office/officeart/2005/8/layout/hierarchy3"/>
    <dgm:cxn modelId="{AB006342-9AF4-4F44-B4D5-315FBF430707}" type="presOf" srcId="{B4AE474C-16E6-4144-BE34-444A7B6264ED}" destId="{B0BF0777-97A0-4EC9-9FFC-6ACDBD55E2A8}" srcOrd="0" destOrd="0" presId="urn:microsoft.com/office/officeart/2005/8/layout/hierarchy3"/>
    <dgm:cxn modelId="{50C5C75C-FC05-4B5D-834F-AF627C6824BA}" type="presOf" srcId="{14763A74-B323-44E7-BF9F-3B705DA2544B}" destId="{627FF151-114A-4CD1-A932-C52E06D12E5D}" srcOrd="0" destOrd="0" presId="urn:microsoft.com/office/officeart/2005/8/layout/hierarchy3"/>
    <dgm:cxn modelId="{636361C5-204C-407D-937C-26E31BC791F6}" srcId="{0D162A6D-1794-40E1-9FCF-963C1734635E}" destId="{12F3F3B6-1941-487D-9F28-091CE180A388}" srcOrd="1" destOrd="0" parTransId="{F389B4F0-5621-478A-A761-B661575C13DD}" sibTransId="{5131260D-2485-4941-99FA-B237D562E0BE}"/>
    <dgm:cxn modelId="{7EE6530A-F1D4-4E71-962E-75D1C0643F2D}" type="presOf" srcId="{F5D4FC6E-1112-4A61-A812-D16091AAD775}" destId="{5B104865-F727-4641-8193-FD0EBF4EEA8B}" srcOrd="0" destOrd="0" presId="urn:microsoft.com/office/officeart/2005/8/layout/hierarchy3"/>
    <dgm:cxn modelId="{2BACA088-16A6-417C-BCCB-D384A2C2BD11}" type="presOf" srcId="{0D162A6D-1794-40E1-9FCF-963C1734635E}" destId="{B2B207B9-F471-4059-BFD0-7E228929D061}" srcOrd="0" destOrd="0" presId="urn:microsoft.com/office/officeart/2005/8/layout/hierarchy3"/>
    <dgm:cxn modelId="{DAAAD432-5D2D-41E8-9A01-ED4F1BA65685}" type="presOf" srcId="{12F3F3B6-1941-487D-9F28-091CE180A388}" destId="{D2127827-A4B3-4683-AAD1-A308F648793C}" srcOrd="0" destOrd="0" presId="urn:microsoft.com/office/officeart/2005/8/layout/hierarchy3"/>
    <dgm:cxn modelId="{771E8193-E3A6-475A-BBD2-2FB619789C1D}" type="presOf" srcId="{FFE4D468-A7F6-4981-BBFA-C3B232BACFDB}" destId="{DD5236A4-80D7-4360-9F93-58A67C19E2A6}" srcOrd="0" destOrd="0" presId="urn:microsoft.com/office/officeart/2005/8/layout/hierarchy3"/>
    <dgm:cxn modelId="{8133A546-03AB-4D88-A2AC-4728E9CCCA4E}" type="presOf" srcId="{327792FF-17C2-4468-ABED-998287196545}" destId="{FC7FEBFA-4266-452D-9EF1-D11D90274907}" srcOrd="0" destOrd="0" presId="urn:microsoft.com/office/officeart/2005/8/layout/hierarchy3"/>
    <dgm:cxn modelId="{4CB40DC6-45F5-486E-8192-A2D453B9CFDA}" srcId="{0D162A6D-1794-40E1-9FCF-963C1734635E}" destId="{6A7BF91E-052F-4020-B133-806050480BA8}" srcOrd="2" destOrd="0" parTransId="{25663FD7-AF61-4B6B-B82E-975F7CC6A223}" sibTransId="{2DAC7B50-809F-44F9-9F1C-5097D2691A7C}"/>
    <dgm:cxn modelId="{AF4D4CD1-BFA6-421B-9C6F-092CA448BAC0}" srcId="{0D162A6D-1794-40E1-9FCF-963C1734635E}" destId="{262B5871-4409-45D4-B36D-49A13C8EF609}" srcOrd="0" destOrd="0" parTransId="{4FDE06BE-BF35-431D-AA0F-54C589AA86EA}" sibTransId="{75C73031-91EF-456F-8FE6-F86198AEE4D8}"/>
    <dgm:cxn modelId="{058BA755-48F5-406F-A38C-15D064512861}" type="presOf" srcId="{0D162A6D-1794-40E1-9FCF-963C1734635E}" destId="{C82A5949-75D1-476F-8076-56C3E63C1A31}" srcOrd="1" destOrd="0" presId="urn:microsoft.com/office/officeart/2005/8/layout/hierarchy3"/>
    <dgm:cxn modelId="{7DE7974A-15B0-4B91-BA31-A8BDFD72F284}" srcId="{F5D4FC6E-1112-4A61-A812-D16091AAD775}" destId="{0D162A6D-1794-40E1-9FCF-963C1734635E}" srcOrd="0" destOrd="0" parTransId="{FB9E2BAB-8888-48B3-B0C8-CEA5CEFC30AD}" sibTransId="{CDABCE58-B9EB-4D2E-9BB8-9A1B15BEB5FD}"/>
    <dgm:cxn modelId="{89CD3CED-00DE-491D-8A8E-537B8832ACB4}" srcId="{0D162A6D-1794-40E1-9FCF-963C1734635E}" destId="{FFE4D468-A7F6-4981-BBFA-C3B232BACFDB}" srcOrd="4" destOrd="0" parTransId="{821A8F09-37B7-433F-9E8B-4DED921C58FB}" sibTransId="{9C50F132-9B75-45E3-A307-938F8C47773D}"/>
    <dgm:cxn modelId="{647D0D76-BB54-4DE2-AE63-49A56BDBF63E}" srcId="{0D162A6D-1794-40E1-9FCF-963C1734635E}" destId="{8799967F-1B0A-4BEB-A922-C8EB1F5C4B38}" srcOrd="5" destOrd="0" parTransId="{B4AE474C-16E6-4144-BE34-444A7B6264ED}" sibTransId="{E434E473-B20C-499A-BA5F-3CE74550FA3C}"/>
    <dgm:cxn modelId="{EC602758-F79D-4394-9C6F-83641588AC7E}" type="presParOf" srcId="{5B104865-F727-4641-8193-FD0EBF4EEA8B}" destId="{17142276-9DA5-4DB0-A374-E2C8C722BA93}" srcOrd="0" destOrd="0" presId="urn:microsoft.com/office/officeart/2005/8/layout/hierarchy3"/>
    <dgm:cxn modelId="{AE76AF1E-54DE-484E-B090-72AB0DBB3FE5}" type="presParOf" srcId="{17142276-9DA5-4DB0-A374-E2C8C722BA93}" destId="{9697FB39-8D53-4070-8516-2849B540680E}" srcOrd="0" destOrd="0" presId="urn:microsoft.com/office/officeart/2005/8/layout/hierarchy3"/>
    <dgm:cxn modelId="{9ADACE43-8BDD-479B-B670-04A060DAC0BA}" type="presParOf" srcId="{9697FB39-8D53-4070-8516-2849B540680E}" destId="{B2B207B9-F471-4059-BFD0-7E228929D061}" srcOrd="0" destOrd="0" presId="urn:microsoft.com/office/officeart/2005/8/layout/hierarchy3"/>
    <dgm:cxn modelId="{2DAC3096-E759-49E6-B09E-F14CF3B2D57A}" type="presParOf" srcId="{9697FB39-8D53-4070-8516-2849B540680E}" destId="{C82A5949-75D1-476F-8076-56C3E63C1A31}" srcOrd="1" destOrd="0" presId="urn:microsoft.com/office/officeart/2005/8/layout/hierarchy3"/>
    <dgm:cxn modelId="{5F5DF0C0-3906-4B26-ACAC-B68B40028B97}" type="presParOf" srcId="{17142276-9DA5-4DB0-A374-E2C8C722BA93}" destId="{14F9D349-5D77-42D0-AFC3-4EE60D1742D5}" srcOrd="1" destOrd="0" presId="urn:microsoft.com/office/officeart/2005/8/layout/hierarchy3"/>
    <dgm:cxn modelId="{741B3952-31EC-4CBE-8645-C163406DC45C}" type="presParOf" srcId="{14F9D349-5D77-42D0-AFC3-4EE60D1742D5}" destId="{F0148C21-1ADD-4FEF-BC2D-ECD8B8C5B2E0}" srcOrd="0" destOrd="0" presId="urn:microsoft.com/office/officeart/2005/8/layout/hierarchy3"/>
    <dgm:cxn modelId="{D959B793-6E6C-410E-AD9D-04F298F362EA}" type="presParOf" srcId="{14F9D349-5D77-42D0-AFC3-4EE60D1742D5}" destId="{0815BA65-14C0-46BA-890A-591425A66B2A}" srcOrd="1" destOrd="0" presId="urn:microsoft.com/office/officeart/2005/8/layout/hierarchy3"/>
    <dgm:cxn modelId="{6EBAF9BA-2CE2-462B-995B-3E06200589DF}" type="presParOf" srcId="{14F9D349-5D77-42D0-AFC3-4EE60D1742D5}" destId="{2AB67856-8B3C-45B0-A6C8-5682109DEB07}" srcOrd="2" destOrd="0" presId="urn:microsoft.com/office/officeart/2005/8/layout/hierarchy3"/>
    <dgm:cxn modelId="{2E2FC3E8-46E4-4CAC-B26A-5DD38A85C273}" type="presParOf" srcId="{14F9D349-5D77-42D0-AFC3-4EE60D1742D5}" destId="{D2127827-A4B3-4683-AAD1-A308F648793C}" srcOrd="3" destOrd="0" presId="urn:microsoft.com/office/officeart/2005/8/layout/hierarchy3"/>
    <dgm:cxn modelId="{4BDA76B1-B32E-4BAE-A03E-0F82BE695CBB}" type="presParOf" srcId="{14F9D349-5D77-42D0-AFC3-4EE60D1742D5}" destId="{173926BB-6224-4CED-977C-831C31A5E461}" srcOrd="4" destOrd="0" presId="urn:microsoft.com/office/officeart/2005/8/layout/hierarchy3"/>
    <dgm:cxn modelId="{F6F85730-5B62-439B-9BE0-66282402924D}" type="presParOf" srcId="{14F9D349-5D77-42D0-AFC3-4EE60D1742D5}" destId="{C0ED23BF-9F95-4063-B84C-22E2103D8A27}" srcOrd="5" destOrd="0" presId="urn:microsoft.com/office/officeart/2005/8/layout/hierarchy3"/>
    <dgm:cxn modelId="{7D006A20-81F7-4DCF-90CF-663646BA2120}" type="presParOf" srcId="{14F9D349-5D77-42D0-AFC3-4EE60D1742D5}" destId="{FC7FEBFA-4266-452D-9EF1-D11D90274907}" srcOrd="6" destOrd="0" presId="urn:microsoft.com/office/officeart/2005/8/layout/hierarchy3"/>
    <dgm:cxn modelId="{7D39481D-A181-4D79-8F6F-BE321782E720}" type="presParOf" srcId="{14F9D349-5D77-42D0-AFC3-4EE60D1742D5}" destId="{627FF151-114A-4CD1-A932-C52E06D12E5D}" srcOrd="7" destOrd="0" presId="urn:microsoft.com/office/officeart/2005/8/layout/hierarchy3"/>
    <dgm:cxn modelId="{49546029-0BCD-4FB6-A488-7687FBEDDD8E}" type="presParOf" srcId="{14F9D349-5D77-42D0-AFC3-4EE60D1742D5}" destId="{821E373D-2882-447D-A461-9F1123D689C6}" srcOrd="8" destOrd="0" presId="urn:microsoft.com/office/officeart/2005/8/layout/hierarchy3"/>
    <dgm:cxn modelId="{51928002-48AB-430A-AF13-B937F2132033}" type="presParOf" srcId="{14F9D349-5D77-42D0-AFC3-4EE60D1742D5}" destId="{DD5236A4-80D7-4360-9F93-58A67C19E2A6}" srcOrd="9" destOrd="0" presId="urn:microsoft.com/office/officeart/2005/8/layout/hierarchy3"/>
    <dgm:cxn modelId="{F8475B24-5BC1-4DE0-BB69-6B25E7F287B2}" type="presParOf" srcId="{14F9D349-5D77-42D0-AFC3-4EE60D1742D5}" destId="{B0BF0777-97A0-4EC9-9FFC-6ACDBD55E2A8}" srcOrd="10" destOrd="0" presId="urn:microsoft.com/office/officeart/2005/8/layout/hierarchy3"/>
    <dgm:cxn modelId="{6271F461-94EC-4112-A106-BEC9FF1D2540}" type="presParOf" srcId="{14F9D349-5D77-42D0-AFC3-4EE60D1742D5}" destId="{F9CE141B-F678-4C6A-95D0-3B00FE99C528}" srcOrd="1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xmlns="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B1B2F3-7A00-4055-B317-E16A4C5882B6}">
      <dsp:nvSpPr>
        <dsp:cNvPr id="0" name=""/>
        <dsp:cNvSpPr/>
      </dsp:nvSpPr>
      <dsp:spPr>
        <a:xfrm>
          <a:off x="372663" y="553"/>
          <a:ext cx="1438875" cy="8205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velikosti</a:t>
          </a:r>
          <a:endParaRPr lang="cs-CZ" sz="3000" kern="1200" dirty="0"/>
        </a:p>
      </dsp:txBody>
      <dsp:txXfrm>
        <a:off x="372663" y="553"/>
        <a:ext cx="1438875" cy="820554"/>
      </dsp:txXfrm>
    </dsp:sp>
    <dsp:sp modelId="{C34E2A1E-CA0E-4D8C-BA93-23C4BA44F8D3}">
      <dsp:nvSpPr>
        <dsp:cNvPr id="0" name=""/>
        <dsp:cNvSpPr/>
      </dsp:nvSpPr>
      <dsp:spPr>
        <a:xfrm>
          <a:off x="516550" y="821108"/>
          <a:ext cx="143887" cy="53957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39578"/>
              </a:lnTo>
              <a:lnTo>
                <a:pt x="143887" y="53957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37589BB-53F2-4457-9331-CCB6C80941D2}">
      <dsp:nvSpPr>
        <dsp:cNvPr id="0" name=""/>
        <dsp:cNvSpPr/>
      </dsp:nvSpPr>
      <dsp:spPr>
        <a:xfrm>
          <a:off x="660438" y="1000967"/>
          <a:ext cx="1324352" cy="7194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osada</a:t>
          </a:r>
          <a:endParaRPr lang="cs-CZ" sz="1900" kern="1200" dirty="0"/>
        </a:p>
      </dsp:txBody>
      <dsp:txXfrm>
        <a:off x="660438" y="1000967"/>
        <a:ext cx="1324352" cy="719437"/>
      </dsp:txXfrm>
    </dsp:sp>
    <dsp:sp modelId="{F7BCF8C5-6384-4C02-B8A8-F3ADF8F03A4C}">
      <dsp:nvSpPr>
        <dsp:cNvPr id="0" name=""/>
        <dsp:cNvSpPr/>
      </dsp:nvSpPr>
      <dsp:spPr>
        <a:xfrm>
          <a:off x="516550" y="821108"/>
          <a:ext cx="143887" cy="143887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438875"/>
              </a:lnTo>
              <a:lnTo>
                <a:pt x="143887" y="143887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153A213-DEC5-424D-9379-9B47BBF489E0}">
      <dsp:nvSpPr>
        <dsp:cNvPr id="0" name=""/>
        <dsp:cNvSpPr/>
      </dsp:nvSpPr>
      <dsp:spPr>
        <a:xfrm>
          <a:off x="660438" y="1900264"/>
          <a:ext cx="1324352" cy="7194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vesnice</a:t>
          </a:r>
          <a:endParaRPr lang="cs-CZ" sz="1900" kern="1200" dirty="0"/>
        </a:p>
      </dsp:txBody>
      <dsp:txXfrm>
        <a:off x="660438" y="1900264"/>
        <a:ext cx="1324352" cy="719437"/>
      </dsp:txXfrm>
    </dsp:sp>
    <dsp:sp modelId="{21296ECB-467D-46EB-80ED-65C496EE3E4F}">
      <dsp:nvSpPr>
        <dsp:cNvPr id="0" name=""/>
        <dsp:cNvSpPr/>
      </dsp:nvSpPr>
      <dsp:spPr>
        <a:xfrm>
          <a:off x="516550" y="821108"/>
          <a:ext cx="143887" cy="233817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38173"/>
              </a:lnTo>
              <a:lnTo>
                <a:pt x="143887" y="233817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65446F5-D02C-430F-A1C1-AFB281DEE9CF}">
      <dsp:nvSpPr>
        <dsp:cNvPr id="0" name=""/>
        <dsp:cNvSpPr/>
      </dsp:nvSpPr>
      <dsp:spPr>
        <a:xfrm>
          <a:off x="660438" y="2799562"/>
          <a:ext cx="1324352" cy="7194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městys</a:t>
          </a:r>
          <a:endParaRPr lang="cs-CZ" sz="1900" kern="1200" dirty="0"/>
        </a:p>
      </dsp:txBody>
      <dsp:txXfrm>
        <a:off x="660438" y="2799562"/>
        <a:ext cx="1324352" cy="719437"/>
      </dsp:txXfrm>
    </dsp:sp>
    <dsp:sp modelId="{EEB681AA-DB7C-4E7E-BEE7-017AF1559836}">
      <dsp:nvSpPr>
        <dsp:cNvPr id="0" name=""/>
        <dsp:cNvSpPr/>
      </dsp:nvSpPr>
      <dsp:spPr>
        <a:xfrm>
          <a:off x="516550" y="821108"/>
          <a:ext cx="143887" cy="323747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237470"/>
              </a:lnTo>
              <a:lnTo>
                <a:pt x="143887" y="323747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C852171-BD3A-4058-BA27-99256AADD87E}">
      <dsp:nvSpPr>
        <dsp:cNvPr id="0" name=""/>
        <dsp:cNvSpPr/>
      </dsp:nvSpPr>
      <dsp:spPr>
        <a:xfrm>
          <a:off x="660438" y="3698859"/>
          <a:ext cx="1324352" cy="7194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město</a:t>
          </a:r>
          <a:endParaRPr lang="cs-CZ" sz="1900" kern="1200" dirty="0"/>
        </a:p>
      </dsp:txBody>
      <dsp:txXfrm>
        <a:off x="660438" y="3698859"/>
        <a:ext cx="1324352" cy="719437"/>
      </dsp:txXfrm>
    </dsp:sp>
    <dsp:sp modelId="{36E09B5B-BAFA-4A70-BEDC-5B8A6697D192}">
      <dsp:nvSpPr>
        <dsp:cNvPr id="0" name=""/>
        <dsp:cNvSpPr/>
      </dsp:nvSpPr>
      <dsp:spPr>
        <a:xfrm>
          <a:off x="516550" y="821108"/>
          <a:ext cx="143887" cy="413676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136767"/>
              </a:lnTo>
              <a:lnTo>
                <a:pt x="143887" y="4136767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BFCBEA8-5353-4E02-99B1-F7202F513256}">
      <dsp:nvSpPr>
        <dsp:cNvPr id="0" name=""/>
        <dsp:cNvSpPr/>
      </dsp:nvSpPr>
      <dsp:spPr>
        <a:xfrm>
          <a:off x="660438" y="4598156"/>
          <a:ext cx="1324352" cy="7194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velkoměsto</a:t>
          </a:r>
          <a:endParaRPr lang="cs-CZ" sz="1900" kern="1200" dirty="0"/>
        </a:p>
      </dsp:txBody>
      <dsp:txXfrm>
        <a:off x="660438" y="4598156"/>
        <a:ext cx="1324352" cy="719437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C01B04E-8F96-4A52-9E6A-3732D64659A0}">
      <dsp:nvSpPr>
        <dsp:cNvPr id="0" name=""/>
        <dsp:cNvSpPr/>
      </dsp:nvSpPr>
      <dsp:spPr>
        <a:xfrm>
          <a:off x="0" y="117049"/>
          <a:ext cx="1500198" cy="8116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9055" tIns="39370" rIns="59055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půdorys</a:t>
          </a:r>
          <a:endParaRPr lang="cs-CZ" sz="3100" kern="1200" dirty="0"/>
        </a:p>
      </dsp:txBody>
      <dsp:txXfrm>
        <a:off x="0" y="117049"/>
        <a:ext cx="1500198" cy="811644"/>
      </dsp:txXfrm>
    </dsp:sp>
    <dsp:sp modelId="{E208886F-3FA4-4091-AA9D-E44B729C5809}">
      <dsp:nvSpPr>
        <dsp:cNvPr id="0" name=""/>
        <dsp:cNvSpPr/>
      </dsp:nvSpPr>
      <dsp:spPr>
        <a:xfrm>
          <a:off x="150019" y="928694"/>
          <a:ext cx="150019" cy="56257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62574"/>
              </a:lnTo>
              <a:lnTo>
                <a:pt x="150019" y="56257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97D6B5D-D6C5-4AE4-B9D7-252387095347}">
      <dsp:nvSpPr>
        <dsp:cNvPr id="0" name=""/>
        <dsp:cNvSpPr/>
      </dsp:nvSpPr>
      <dsp:spPr>
        <a:xfrm>
          <a:off x="300039" y="1116219"/>
          <a:ext cx="1200158" cy="7500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/>
            <a:t>ulicovka</a:t>
          </a:r>
          <a:endParaRPr lang="cs-CZ" sz="1900" kern="1200" dirty="0"/>
        </a:p>
      </dsp:txBody>
      <dsp:txXfrm>
        <a:off x="300039" y="1116219"/>
        <a:ext cx="1200158" cy="750099"/>
      </dsp:txXfrm>
    </dsp:sp>
    <dsp:sp modelId="{0DF8253C-0BDC-4F4F-B333-305625919AA0}">
      <dsp:nvSpPr>
        <dsp:cNvPr id="0" name=""/>
        <dsp:cNvSpPr/>
      </dsp:nvSpPr>
      <dsp:spPr>
        <a:xfrm>
          <a:off x="150019" y="928694"/>
          <a:ext cx="150019" cy="150019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00198"/>
              </a:lnTo>
              <a:lnTo>
                <a:pt x="150019" y="150019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891392-E255-433D-A649-5C4FAD825AE2}">
      <dsp:nvSpPr>
        <dsp:cNvPr id="0" name=""/>
        <dsp:cNvSpPr/>
      </dsp:nvSpPr>
      <dsp:spPr>
        <a:xfrm>
          <a:off x="300039" y="2053843"/>
          <a:ext cx="1200158" cy="7500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okrouhlice</a:t>
          </a:r>
          <a:endParaRPr lang="cs-CZ" sz="1900" kern="1200" dirty="0"/>
        </a:p>
      </dsp:txBody>
      <dsp:txXfrm>
        <a:off x="300039" y="2053843"/>
        <a:ext cx="1200158" cy="750099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2B207B9-F471-4059-BFD0-7E228929D061}">
      <dsp:nvSpPr>
        <dsp:cNvPr id="0" name=""/>
        <dsp:cNvSpPr/>
      </dsp:nvSpPr>
      <dsp:spPr>
        <a:xfrm>
          <a:off x="564039" y="2381"/>
          <a:ext cx="1372251" cy="7836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9055" tIns="39370" rIns="59055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funkce</a:t>
          </a:r>
          <a:endParaRPr lang="cs-CZ" sz="3100" kern="1200" dirty="0"/>
        </a:p>
      </dsp:txBody>
      <dsp:txXfrm>
        <a:off x="564039" y="2381"/>
        <a:ext cx="1372251" cy="783644"/>
      </dsp:txXfrm>
    </dsp:sp>
    <dsp:sp modelId="{F0148C21-1ADD-4FEF-BC2D-ECD8B8C5B2E0}">
      <dsp:nvSpPr>
        <dsp:cNvPr id="0" name=""/>
        <dsp:cNvSpPr/>
      </dsp:nvSpPr>
      <dsp:spPr>
        <a:xfrm>
          <a:off x="701264" y="786026"/>
          <a:ext cx="137225" cy="51459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14594"/>
              </a:lnTo>
              <a:lnTo>
                <a:pt x="137225" y="51459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815BA65-14C0-46BA-890A-591425A66B2A}">
      <dsp:nvSpPr>
        <dsp:cNvPr id="0" name=""/>
        <dsp:cNvSpPr/>
      </dsp:nvSpPr>
      <dsp:spPr>
        <a:xfrm>
          <a:off x="838489" y="957557"/>
          <a:ext cx="1097801" cy="6861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dopravní</a:t>
          </a:r>
          <a:endParaRPr lang="cs-CZ" sz="2000" kern="1200" dirty="0"/>
        </a:p>
      </dsp:txBody>
      <dsp:txXfrm>
        <a:off x="838489" y="957557"/>
        <a:ext cx="1097801" cy="686125"/>
      </dsp:txXfrm>
    </dsp:sp>
    <dsp:sp modelId="{2AB67856-8B3C-45B0-A6C8-5682109DEB07}">
      <dsp:nvSpPr>
        <dsp:cNvPr id="0" name=""/>
        <dsp:cNvSpPr/>
      </dsp:nvSpPr>
      <dsp:spPr>
        <a:xfrm>
          <a:off x="701264" y="786026"/>
          <a:ext cx="137225" cy="137225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72251"/>
              </a:lnTo>
              <a:lnTo>
                <a:pt x="137225" y="1372251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2127827-A4B3-4683-AAD1-A308F648793C}">
      <dsp:nvSpPr>
        <dsp:cNvPr id="0" name=""/>
        <dsp:cNvSpPr/>
      </dsp:nvSpPr>
      <dsp:spPr>
        <a:xfrm>
          <a:off x="838489" y="1815215"/>
          <a:ext cx="1097801" cy="6861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lázeňské</a:t>
          </a:r>
          <a:endParaRPr lang="cs-CZ" sz="2000" kern="1200" dirty="0"/>
        </a:p>
      </dsp:txBody>
      <dsp:txXfrm>
        <a:off x="838489" y="1815215"/>
        <a:ext cx="1097801" cy="686125"/>
      </dsp:txXfrm>
    </dsp:sp>
    <dsp:sp modelId="{173926BB-6224-4CED-977C-831C31A5E461}">
      <dsp:nvSpPr>
        <dsp:cNvPr id="0" name=""/>
        <dsp:cNvSpPr/>
      </dsp:nvSpPr>
      <dsp:spPr>
        <a:xfrm>
          <a:off x="701264" y="786026"/>
          <a:ext cx="137225" cy="222990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229908"/>
              </a:lnTo>
              <a:lnTo>
                <a:pt x="137225" y="222990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0ED23BF-9F95-4063-B84C-22E2103D8A27}">
      <dsp:nvSpPr>
        <dsp:cNvPr id="0" name=""/>
        <dsp:cNvSpPr/>
      </dsp:nvSpPr>
      <dsp:spPr>
        <a:xfrm>
          <a:off x="838489" y="2672872"/>
          <a:ext cx="1097801" cy="6861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obchodní</a:t>
          </a:r>
          <a:endParaRPr lang="cs-CZ" sz="2000" kern="1200" dirty="0"/>
        </a:p>
      </dsp:txBody>
      <dsp:txXfrm>
        <a:off x="838489" y="2672872"/>
        <a:ext cx="1097801" cy="686125"/>
      </dsp:txXfrm>
    </dsp:sp>
    <dsp:sp modelId="{FC7FEBFA-4266-452D-9EF1-D11D90274907}">
      <dsp:nvSpPr>
        <dsp:cNvPr id="0" name=""/>
        <dsp:cNvSpPr/>
      </dsp:nvSpPr>
      <dsp:spPr>
        <a:xfrm>
          <a:off x="701264" y="786026"/>
          <a:ext cx="137225" cy="308756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87565"/>
              </a:lnTo>
              <a:lnTo>
                <a:pt x="137225" y="308756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27FF151-114A-4CD1-A932-C52E06D12E5D}">
      <dsp:nvSpPr>
        <dsp:cNvPr id="0" name=""/>
        <dsp:cNvSpPr/>
      </dsp:nvSpPr>
      <dsp:spPr>
        <a:xfrm>
          <a:off x="838489" y="3530529"/>
          <a:ext cx="1097801" cy="6861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sídelní</a:t>
          </a:r>
          <a:endParaRPr lang="cs-CZ" sz="2000" kern="1200" dirty="0"/>
        </a:p>
      </dsp:txBody>
      <dsp:txXfrm>
        <a:off x="838489" y="3530529"/>
        <a:ext cx="1097801" cy="686125"/>
      </dsp:txXfrm>
    </dsp:sp>
    <dsp:sp modelId="{821E373D-2882-447D-A461-9F1123D689C6}">
      <dsp:nvSpPr>
        <dsp:cNvPr id="0" name=""/>
        <dsp:cNvSpPr/>
      </dsp:nvSpPr>
      <dsp:spPr>
        <a:xfrm>
          <a:off x="701264" y="786026"/>
          <a:ext cx="137225" cy="394522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945222"/>
              </a:lnTo>
              <a:lnTo>
                <a:pt x="137225" y="394522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D5236A4-80D7-4360-9F93-58A67C19E2A6}">
      <dsp:nvSpPr>
        <dsp:cNvPr id="0" name=""/>
        <dsp:cNvSpPr/>
      </dsp:nvSpPr>
      <dsp:spPr>
        <a:xfrm>
          <a:off x="838489" y="4388186"/>
          <a:ext cx="1097801" cy="6861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výrobní</a:t>
          </a:r>
          <a:endParaRPr lang="cs-CZ" sz="2000" kern="1200" dirty="0"/>
        </a:p>
      </dsp:txBody>
      <dsp:txXfrm>
        <a:off x="838489" y="4388186"/>
        <a:ext cx="1097801" cy="686125"/>
      </dsp:txXfrm>
    </dsp:sp>
    <dsp:sp modelId="{B0BF0777-97A0-4EC9-9FFC-6ACDBD55E2A8}">
      <dsp:nvSpPr>
        <dsp:cNvPr id="0" name=""/>
        <dsp:cNvSpPr/>
      </dsp:nvSpPr>
      <dsp:spPr>
        <a:xfrm>
          <a:off x="701264" y="786026"/>
          <a:ext cx="137225" cy="465749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657493"/>
              </a:lnTo>
              <a:lnTo>
                <a:pt x="137225" y="465749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9CE141B-F678-4C6A-95D0-3B00FE99C528}">
      <dsp:nvSpPr>
        <dsp:cNvPr id="0" name=""/>
        <dsp:cNvSpPr/>
      </dsp:nvSpPr>
      <dsp:spPr>
        <a:xfrm>
          <a:off x="838489" y="5245843"/>
          <a:ext cx="1097801" cy="39535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…</a:t>
          </a:r>
          <a:endParaRPr lang="cs-CZ" sz="2000" kern="1200" dirty="0"/>
        </a:p>
      </dsp:txBody>
      <dsp:txXfrm>
        <a:off x="838489" y="5245843"/>
        <a:ext cx="1097801" cy="3953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ECECB-F9AF-4A00-906B-F57ADB9B4EF2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9737A-9C0F-4C36-BD20-F8FB3BA286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ECECB-F9AF-4A00-906B-F57ADB9B4EF2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9737A-9C0F-4C36-BD20-F8FB3BA286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ECECB-F9AF-4A00-906B-F57ADB9B4EF2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9737A-9C0F-4C36-BD20-F8FB3BA286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ECECB-F9AF-4A00-906B-F57ADB9B4EF2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9737A-9C0F-4C36-BD20-F8FB3BA286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ECECB-F9AF-4A00-906B-F57ADB9B4EF2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9737A-9C0F-4C36-BD20-F8FB3BA286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ECECB-F9AF-4A00-906B-F57ADB9B4EF2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9737A-9C0F-4C36-BD20-F8FB3BA286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ECECB-F9AF-4A00-906B-F57ADB9B4EF2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9737A-9C0F-4C36-BD20-F8FB3BA286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ECECB-F9AF-4A00-906B-F57ADB9B4EF2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9737A-9C0F-4C36-BD20-F8FB3BA286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ECECB-F9AF-4A00-906B-F57ADB9B4EF2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9737A-9C0F-4C36-BD20-F8FB3BA286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ECECB-F9AF-4A00-906B-F57ADB9B4EF2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9737A-9C0F-4C36-BD20-F8FB3BA286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ECECB-F9AF-4A00-906B-F57ADB9B4EF2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9737A-9C0F-4C36-BD20-F8FB3BA286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7ECECB-F9AF-4A00-906B-F57ADB9B4EF2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09737A-9C0F-4C36-BD20-F8FB3BA286A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4" Type="http://schemas.openxmlformats.org/officeDocument/2006/relationships/slide" Target="slide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3/3a/Cairo_SPOT_1006.jpg" TargetMode="External"/><Relationship Id="rId2" Type="http://schemas.openxmlformats.org/officeDocument/2006/relationships/hyperlink" Target="http://upload.wikimedia.org/wikipedia/commons/3/33/Z%C3%A1kladn%C3%AD_mapka_%C4%8Ceska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0/01/Aussig_1936_I.jpg" TargetMode="External"/><Relationship Id="rId4" Type="http://schemas.openxmlformats.org/officeDocument/2006/relationships/hyperlink" Target="http://upload.wikimedia.org/wikipedia/commons/7/74/Aerial_View_of_Sankt_Gallen_14.02.2008_14-48-25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MODERNÍ ŠKOLA</a:t>
            </a:r>
          </a:p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3075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8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3080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řed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./fax:472731480, e-mail: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skola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@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zsmojzir.cz</a:t>
            </a:r>
            <a:endParaRPr lang="cs-CZ" sz="1400" dirty="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 dirty="0">
              <a:latin typeface="Arial" charset="0"/>
            </a:endParaRPr>
          </a:p>
        </p:txBody>
      </p:sp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3206" y="0"/>
            <a:ext cx="6477589" cy="158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Obrázek 10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290" y="1643050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None/>
            </a:pPr>
            <a:r>
              <a:rPr lang="cs-CZ" sz="1800" b="1" dirty="0" smtClean="0"/>
              <a:t>Autor: Mgr. Jan Musil</a:t>
            </a:r>
            <a:r>
              <a:rPr lang="cs-CZ" sz="1800" b="1" dirty="0"/>
              <a:t>	B1 </a:t>
            </a:r>
            <a:r>
              <a:rPr lang="cs-CZ" sz="1800" b="1" dirty="0" smtClean="0"/>
              <a:t>VY_32_INOVACE_03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Vytvořeno: 29. 10. 2012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Ročník:  8.</a:t>
            </a:r>
          </a:p>
          <a:p>
            <a:pPr eaLnBrk="1" hangingPunct="1">
              <a:buNone/>
            </a:pPr>
            <a:r>
              <a:rPr lang="cs-CZ" sz="1800" b="1" dirty="0" smtClean="0"/>
              <a:t>Vzdělávací oblast: ZEMĚPIS – ČESKÁ REPUBLIKA – ROZMÍSTĚNÍ OBYVATELSTVA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Výukový materiál je určen pro žáky 8. ročníku. Slouží ke geografické orientaci vzhledem ke vzniku sídel. Žáci zdůvodňují lokaci sídel a vysvětlují jejich vznik.</a:t>
            </a:r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3208" y="-1"/>
            <a:ext cx="6477584" cy="158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Lidská sídla 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Domy a ulice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File:Základní mapka Čes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9058" y="2143116"/>
            <a:ext cx="5593443" cy="3286148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to bylo?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lidé se usazovali podél řek a obchodních stezek</a:t>
            </a:r>
          </a:p>
          <a:p>
            <a:r>
              <a:rPr lang="cs-CZ" dirty="0" smtClean="0"/>
              <a:t>první města vznikají </a:t>
            </a:r>
            <a:r>
              <a:rPr lang="cs-CZ" dirty="0" smtClean="0"/>
              <a:t>                v </a:t>
            </a:r>
            <a:r>
              <a:rPr lang="cs-CZ" dirty="0" smtClean="0"/>
              <a:t>10. až 12. století</a:t>
            </a:r>
          </a:p>
          <a:p>
            <a:r>
              <a:rPr lang="cs-CZ" dirty="0" smtClean="0"/>
              <a:t>existuje několik typů sídel</a:t>
            </a:r>
          </a:p>
          <a:p>
            <a:r>
              <a:rPr lang="cs-CZ" dirty="0" smtClean="0"/>
              <a:t>nejstarším městem bývá označována </a:t>
            </a:r>
            <a:r>
              <a:rPr lang="cs-CZ" b="1" dirty="0" smtClean="0"/>
              <a:t>Praha</a:t>
            </a:r>
            <a:endParaRPr lang="cs-CZ" b="1" dirty="0"/>
          </a:p>
        </p:txBody>
      </p:sp>
      <p:sp>
        <p:nvSpPr>
          <p:cNvPr id="6" name="Volný tvar 5"/>
          <p:cNvSpPr/>
          <p:nvPr/>
        </p:nvSpPr>
        <p:spPr>
          <a:xfrm>
            <a:off x="5490411" y="2859505"/>
            <a:ext cx="1463842" cy="1054769"/>
          </a:xfrm>
          <a:custGeom>
            <a:avLst/>
            <a:gdLst>
              <a:gd name="connsiteX0" fmla="*/ 930442 w 1463842"/>
              <a:gd name="connsiteY0" fmla="*/ 256674 h 1054769"/>
              <a:gd name="connsiteX1" fmla="*/ 477252 w 1463842"/>
              <a:gd name="connsiteY1" fmla="*/ 204537 h 1054769"/>
              <a:gd name="connsiteX2" fmla="*/ 256673 w 1463842"/>
              <a:gd name="connsiteY2" fmla="*/ 0 h 1054769"/>
              <a:gd name="connsiteX3" fmla="*/ 0 w 1463842"/>
              <a:gd name="connsiteY3" fmla="*/ 156411 h 1054769"/>
              <a:gd name="connsiteX4" fmla="*/ 152400 w 1463842"/>
              <a:gd name="connsiteY4" fmla="*/ 445169 h 1054769"/>
              <a:gd name="connsiteX5" fmla="*/ 140368 w 1463842"/>
              <a:gd name="connsiteY5" fmla="*/ 830179 h 1054769"/>
              <a:gd name="connsiteX6" fmla="*/ 120315 w 1463842"/>
              <a:gd name="connsiteY6" fmla="*/ 1014663 h 1054769"/>
              <a:gd name="connsiteX7" fmla="*/ 280736 w 1463842"/>
              <a:gd name="connsiteY7" fmla="*/ 1054769 h 1054769"/>
              <a:gd name="connsiteX8" fmla="*/ 473242 w 1463842"/>
              <a:gd name="connsiteY8" fmla="*/ 669758 h 1054769"/>
              <a:gd name="connsiteX9" fmla="*/ 934452 w 1463842"/>
              <a:gd name="connsiteY9" fmla="*/ 810127 h 1054769"/>
              <a:gd name="connsiteX10" fmla="*/ 1423736 w 1463842"/>
              <a:gd name="connsiteY10" fmla="*/ 753979 h 1054769"/>
              <a:gd name="connsiteX11" fmla="*/ 1463842 w 1463842"/>
              <a:gd name="connsiteY11" fmla="*/ 445169 h 1054769"/>
              <a:gd name="connsiteX12" fmla="*/ 1227221 w 1463842"/>
              <a:gd name="connsiteY12" fmla="*/ 232611 h 1054769"/>
              <a:gd name="connsiteX13" fmla="*/ 930442 w 1463842"/>
              <a:gd name="connsiteY13" fmla="*/ 256674 h 10547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463842" h="1054769">
                <a:moveTo>
                  <a:pt x="930442" y="256674"/>
                </a:moveTo>
                <a:lnTo>
                  <a:pt x="477252" y="204537"/>
                </a:lnTo>
                <a:lnTo>
                  <a:pt x="256673" y="0"/>
                </a:lnTo>
                <a:lnTo>
                  <a:pt x="0" y="156411"/>
                </a:lnTo>
                <a:lnTo>
                  <a:pt x="152400" y="445169"/>
                </a:lnTo>
                <a:lnTo>
                  <a:pt x="140368" y="830179"/>
                </a:lnTo>
                <a:lnTo>
                  <a:pt x="120315" y="1014663"/>
                </a:lnTo>
                <a:lnTo>
                  <a:pt x="280736" y="1054769"/>
                </a:lnTo>
                <a:lnTo>
                  <a:pt x="473242" y="669758"/>
                </a:lnTo>
                <a:lnTo>
                  <a:pt x="934452" y="810127"/>
                </a:lnTo>
                <a:lnTo>
                  <a:pt x="1423736" y="753979"/>
                </a:lnTo>
                <a:lnTo>
                  <a:pt x="1463842" y="445169"/>
                </a:lnTo>
                <a:lnTo>
                  <a:pt x="1227221" y="232611"/>
                </a:lnTo>
                <a:lnTo>
                  <a:pt x="930442" y="256674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4989095" y="2671011"/>
            <a:ext cx="762040" cy="533400"/>
          </a:xfrm>
          <a:custGeom>
            <a:avLst/>
            <a:gdLst>
              <a:gd name="connsiteX0" fmla="*/ 673768 w 762040"/>
              <a:gd name="connsiteY0" fmla="*/ 196515 h 533400"/>
              <a:gd name="connsiteX1" fmla="*/ 581526 w 762040"/>
              <a:gd name="connsiteY1" fmla="*/ 0 h 533400"/>
              <a:gd name="connsiteX2" fmla="*/ 376989 w 762040"/>
              <a:gd name="connsiteY2" fmla="*/ 164431 h 533400"/>
              <a:gd name="connsiteX3" fmla="*/ 44116 w 762040"/>
              <a:gd name="connsiteY3" fmla="*/ 324852 h 533400"/>
              <a:gd name="connsiteX4" fmla="*/ 0 w 762040"/>
              <a:gd name="connsiteY4" fmla="*/ 465221 h 533400"/>
              <a:gd name="connsiteX5" fmla="*/ 84221 w 762040"/>
              <a:gd name="connsiteY5" fmla="*/ 533400 h 533400"/>
              <a:gd name="connsiteX6" fmla="*/ 457200 w 762040"/>
              <a:gd name="connsiteY6" fmla="*/ 348915 h 533400"/>
              <a:gd name="connsiteX7" fmla="*/ 673768 w 762040"/>
              <a:gd name="connsiteY7" fmla="*/ 196515 h 533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62040" h="533400">
                <a:moveTo>
                  <a:pt x="673768" y="196515"/>
                </a:moveTo>
                <a:cubicBezTo>
                  <a:pt x="584749" y="2291"/>
                  <a:pt x="635456" y="53916"/>
                  <a:pt x="581526" y="0"/>
                </a:cubicBezTo>
                <a:lnTo>
                  <a:pt x="376989" y="164431"/>
                </a:lnTo>
                <a:lnTo>
                  <a:pt x="44116" y="324852"/>
                </a:lnTo>
                <a:lnTo>
                  <a:pt x="0" y="465221"/>
                </a:lnTo>
                <a:lnTo>
                  <a:pt x="84221" y="533400"/>
                </a:lnTo>
                <a:lnTo>
                  <a:pt x="457200" y="348915"/>
                </a:lnTo>
                <a:cubicBezTo>
                  <a:pt x="529824" y="298738"/>
                  <a:pt x="762040" y="196515"/>
                  <a:pt x="673768" y="196515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lný tvar 7"/>
          <p:cNvSpPr/>
          <p:nvPr/>
        </p:nvSpPr>
        <p:spPr>
          <a:xfrm>
            <a:off x="7000892" y="3929066"/>
            <a:ext cx="424799" cy="557463"/>
          </a:xfrm>
          <a:custGeom>
            <a:avLst/>
            <a:gdLst>
              <a:gd name="connsiteX0" fmla="*/ 115989 w 424799"/>
              <a:gd name="connsiteY0" fmla="*/ 0 h 557463"/>
              <a:gd name="connsiteX1" fmla="*/ 172136 w 424799"/>
              <a:gd name="connsiteY1" fmla="*/ 513347 h 557463"/>
              <a:gd name="connsiteX2" fmla="*/ 396726 w 424799"/>
              <a:gd name="connsiteY2" fmla="*/ 557463 h 557463"/>
              <a:gd name="connsiteX3" fmla="*/ 424799 w 424799"/>
              <a:gd name="connsiteY3" fmla="*/ 244642 h 557463"/>
              <a:gd name="connsiteX4" fmla="*/ 360631 w 424799"/>
              <a:gd name="connsiteY4" fmla="*/ 48126 h 557463"/>
              <a:gd name="connsiteX5" fmla="*/ 115989 w 424799"/>
              <a:gd name="connsiteY5" fmla="*/ 0 h 5574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24799" h="557463">
                <a:moveTo>
                  <a:pt x="115989" y="0"/>
                </a:moveTo>
                <a:cubicBezTo>
                  <a:pt x="133382" y="171255"/>
                  <a:pt x="0" y="513347"/>
                  <a:pt x="172136" y="513347"/>
                </a:cubicBezTo>
                <a:lnTo>
                  <a:pt x="396726" y="557463"/>
                </a:lnTo>
                <a:lnTo>
                  <a:pt x="424799" y="244642"/>
                </a:lnTo>
                <a:lnTo>
                  <a:pt x="360631" y="48126"/>
                </a:lnTo>
                <a:lnTo>
                  <a:pt x="115989" y="0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6779801" y="4022558"/>
            <a:ext cx="1369588" cy="1106905"/>
          </a:xfrm>
          <a:custGeom>
            <a:avLst/>
            <a:gdLst>
              <a:gd name="connsiteX0" fmla="*/ 34083 w 1369588"/>
              <a:gd name="connsiteY0" fmla="*/ 854242 h 1106905"/>
              <a:gd name="connsiteX1" fmla="*/ 54136 w 1369588"/>
              <a:gd name="connsiteY1" fmla="*/ 958516 h 1106905"/>
              <a:gd name="connsiteX2" fmla="*/ 182473 w 1369588"/>
              <a:gd name="connsiteY2" fmla="*/ 1050758 h 1106905"/>
              <a:gd name="connsiteX3" fmla="*/ 387010 w 1369588"/>
              <a:gd name="connsiteY3" fmla="*/ 1074821 h 1106905"/>
              <a:gd name="connsiteX4" fmla="*/ 483262 w 1369588"/>
              <a:gd name="connsiteY4" fmla="*/ 978568 h 1106905"/>
              <a:gd name="connsiteX5" fmla="*/ 511336 w 1369588"/>
              <a:gd name="connsiteY5" fmla="*/ 978568 h 1106905"/>
              <a:gd name="connsiteX6" fmla="*/ 699831 w 1369588"/>
              <a:gd name="connsiteY6" fmla="*/ 1106905 h 1106905"/>
              <a:gd name="connsiteX7" fmla="*/ 836188 w 1369588"/>
              <a:gd name="connsiteY7" fmla="*/ 1066800 h 1106905"/>
              <a:gd name="connsiteX8" fmla="*/ 976557 w 1369588"/>
              <a:gd name="connsiteY8" fmla="*/ 890337 h 1106905"/>
              <a:gd name="connsiteX9" fmla="*/ 1209167 w 1369588"/>
              <a:gd name="connsiteY9" fmla="*/ 886326 h 1106905"/>
              <a:gd name="connsiteX10" fmla="*/ 1369588 w 1369588"/>
              <a:gd name="connsiteY10" fmla="*/ 525379 h 1106905"/>
              <a:gd name="connsiteX11" fmla="*/ 1353546 w 1369588"/>
              <a:gd name="connsiteY11" fmla="*/ 312821 h 1106905"/>
              <a:gd name="connsiteX12" fmla="*/ 1100883 w 1369588"/>
              <a:gd name="connsiteY12" fmla="*/ 0 h 1106905"/>
              <a:gd name="connsiteX13" fmla="*/ 980567 w 1369588"/>
              <a:gd name="connsiteY13" fmla="*/ 36095 h 1106905"/>
              <a:gd name="connsiteX14" fmla="*/ 1044736 w 1369588"/>
              <a:gd name="connsiteY14" fmla="*/ 409074 h 1106905"/>
              <a:gd name="connsiteX15" fmla="*/ 896346 w 1369588"/>
              <a:gd name="connsiteY15" fmla="*/ 629653 h 1106905"/>
              <a:gd name="connsiteX16" fmla="*/ 723894 w 1369588"/>
              <a:gd name="connsiteY16" fmla="*/ 798095 h 1106905"/>
              <a:gd name="connsiteX17" fmla="*/ 318831 w 1369588"/>
              <a:gd name="connsiteY17" fmla="*/ 745958 h 1106905"/>
              <a:gd name="connsiteX18" fmla="*/ 78199 w 1369588"/>
              <a:gd name="connsiteY18" fmla="*/ 766010 h 1106905"/>
              <a:gd name="connsiteX19" fmla="*/ 34083 w 1369588"/>
              <a:gd name="connsiteY19" fmla="*/ 854242 h 1106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369588" h="1106905">
                <a:moveTo>
                  <a:pt x="34083" y="854242"/>
                </a:moveTo>
                <a:lnTo>
                  <a:pt x="54136" y="958516"/>
                </a:lnTo>
                <a:lnTo>
                  <a:pt x="182473" y="1050758"/>
                </a:lnTo>
                <a:lnTo>
                  <a:pt x="387010" y="1074821"/>
                </a:lnTo>
                <a:lnTo>
                  <a:pt x="483262" y="978568"/>
                </a:lnTo>
                <a:lnTo>
                  <a:pt x="511336" y="978568"/>
                </a:lnTo>
                <a:lnTo>
                  <a:pt x="699831" y="1106905"/>
                </a:lnTo>
                <a:lnTo>
                  <a:pt x="836188" y="1066800"/>
                </a:lnTo>
                <a:lnTo>
                  <a:pt x="976557" y="890337"/>
                </a:lnTo>
                <a:lnTo>
                  <a:pt x="1209167" y="886326"/>
                </a:lnTo>
                <a:lnTo>
                  <a:pt x="1369588" y="525379"/>
                </a:lnTo>
                <a:lnTo>
                  <a:pt x="1353546" y="312821"/>
                </a:lnTo>
                <a:lnTo>
                  <a:pt x="1100883" y="0"/>
                </a:lnTo>
                <a:lnTo>
                  <a:pt x="980567" y="36095"/>
                </a:lnTo>
                <a:lnTo>
                  <a:pt x="1044736" y="409074"/>
                </a:lnTo>
                <a:lnTo>
                  <a:pt x="896346" y="629653"/>
                </a:lnTo>
                <a:lnTo>
                  <a:pt x="723894" y="798095"/>
                </a:lnTo>
                <a:lnTo>
                  <a:pt x="318831" y="745958"/>
                </a:lnTo>
                <a:lnTo>
                  <a:pt x="78199" y="766010"/>
                </a:lnTo>
                <a:cubicBezTo>
                  <a:pt x="33506" y="859459"/>
                  <a:pt x="0" y="858253"/>
                  <a:pt x="34083" y="854242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8065168" y="3553326"/>
            <a:ext cx="717885" cy="485274"/>
          </a:xfrm>
          <a:custGeom>
            <a:avLst/>
            <a:gdLst>
              <a:gd name="connsiteX0" fmla="*/ 717885 w 717885"/>
              <a:gd name="connsiteY0" fmla="*/ 300790 h 485274"/>
              <a:gd name="connsiteX1" fmla="*/ 409074 w 717885"/>
              <a:gd name="connsiteY1" fmla="*/ 485274 h 485274"/>
              <a:gd name="connsiteX2" fmla="*/ 0 w 717885"/>
              <a:gd name="connsiteY2" fmla="*/ 200527 h 485274"/>
              <a:gd name="connsiteX3" fmla="*/ 144379 w 717885"/>
              <a:gd name="connsiteY3" fmla="*/ 36095 h 485274"/>
              <a:gd name="connsiteX4" fmla="*/ 256674 w 717885"/>
              <a:gd name="connsiteY4" fmla="*/ 64169 h 485274"/>
              <a:gd name="connsiteX5" fmla="*/ 280737 w 717885"/>
              <a:gd name="connsiteY5" fmla="*/ 0 h 485274"/>
              <a:gd name="connsiteX6" fmla="*/ 368969 w 717885"/>
              <a:gd name="connsiteY6" fmla="*/ 60158 h 485274"/>
              <a:gd name="connsiteX7" fmla="*/ 433137 w 717885"/>
              <a:gd name="connsiteY7" fmla="*/ 52137 h 485274"/>
              <a:gd name="connsiteX8" fmla="*/ 489285 w 717885"/>
              <a:gd name="connsiteY8" fmla="*/ 120316 h 485274"/>
              <a:gd name="connsiteX9" fmla="*/ 573506 w 717885"/>
              <a:gd name="connsiteY9" fmla="*/ 136358 h 485274"/>
              <a:gd name="connsiteX10" fmla="*/ 701843 w 717885"/>
              <a:gd name="connsiteY10" fmla="*/ 148390 h 485274"/>
              <a:gd name="connsiteX11" fmla="*/ 709864 w 717885"/>
              <a:gd name="connsiteY11" fmla="*/ 172453 h 485274"/>
              <a:gd name="connsiteX12" fmla="*/ 697832 w 717885"/>
              <a:gd name="connsiteY12" fmla="*/ 236621 h 485274"/>
              <a:gd name="connsiteX13" fmla="*/ 717885 w 717885"/>
              <a:gd name="connsiteY13" fmla="*/ 300790 h 4852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717885" h="485274">
                <a:moveTo>
                  <a:pt x="717885" y="300790"/>
                </a:moveTo>
                <a:lnTo>
                  <a:pt x="409074" y="485274"/>
                </a:lnTo>
                <a:lnTo>
                  <a:pt x="0" y="200527"/>
                </a:lnTo>
                <a:lnTo>
                  <a:pt x="144379" y="36095"/>
                </a:lnTo>
                <a:lnTo>
                  <a:pt x="256674" y="64169"/>
                </a:lnTo>
                <a:lnTo>
                  <a:pt x="280737" y="0"/>
                </a:lnTo>
                <a:lnTo>
                  <a:pt x="368969" y="60158"/>
                </a:lnTo>
                <a:lnTo>
                  <a:pt x="433137" y="52137"/>
                </a:lnTo>
                <a:lnTo>
                  <a:pt x="489285" y="120316"/>
                </a:lnTo>
                <a:cubicBezTo>
                  <a:pt x="568101" y="136909"/>
                  <a:pt x="539528" y="136358"/>
                  <a:pt x="573506" y="136358"/>
                </a:cubicBezTo>
                <a:lnTo>
                  <a:pt x="701843" y="148390"/>
                </a:lnTo>
                <a:lnTo>
                  <a:pt x="709864" y="172453"/>
                </a:lnTo>
                <a:lnTo>
                  <a:pt x="697832" y="236621"/>
                </a:lnTo>
                <a:lnTo>
                  <a:pt x="717885" y="300790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7643834" y="5000636"/>
            <a:ext cx="34336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>
                <a:hlinkClick r:id="rId3" action="ppaction://hlinksldjump"/>
              </a:rPr>
              <a:t>[1]</a:t>
            </a:r>
            <a:endParaRPr lang="cs-CZ" sz="105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sídel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2786050" y="1214422"/>
          <a:ext cx="2357454" cy="53181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4" name="Diagram 3"/>
          <p:cNvGraphicFramePr/>
          <p:nvPr/>
        </p:nvGraphicFramePr>
        <p:xfrm>
          <a:off x="785786" y="1071546"/>
          <a:ext cx="1500198" cy="29209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5" name="Diagram 4"/>
          <p:cNvGraphicFramePr/>
          <p:nvPr/>
        </p:nvGraphicFramePr>
        <p:xfrm>
          <a:off x="5286380" y="1214422"/>
          <a:ext cx="2500330" cy="56435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Půdorys 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900486" cy="4525963"/>
          </a:xfrm>
        </p:spPr>
        <p:txBody>
          <a:bodyPr/>
          <a:lstStyle/>
          <a:p>
            <a:r>
              <a:rPr lang="cs-CZ" dirty="0" smtClean="0"/>
              <a:t>historický vývoj</a:t>
            </a:r>
          </a:p>
          <a:p>
            <a:r>
              <a:rPr lang="cs-CZ" dirty="0" smtClean="0"/>
              <a:t>zásahy 20. století (války, přestavby, demolice)</a:t>
            </a:r>
          </a:p>
          <a:p>
            <a:r>
              <a:rPr lang="cs-CZ" dirty="0" smtClean="0"/>
              <a:t>dva základní typy:</a:t>
            </a:r>
          </a:p>
          <a:p>
            <a:pPr lvl="1"/>
            <a:r>
              <a:rPr lang="cs-CZ" dirty="0" err="1" smtClean="0"/>
              <a:t>ulicovka</a:t>
            </a:r>
            <a:endParaRPr lang="cs-CZ" dirty="0" smtClean="0"/>
          </a:p>
          <a:p>
            <a:pPr lvl="1"/>
            <a:r>
              <a:rPr lang="cs-CZ" dirty="0" smtClean="0"/>
              <a:t>okrouhlice</a:t>
            </a:r>
            <a:endParaRPr lang="cs-CZ" dirty="0"/>
          </a:p>
        </p:txBody>
      </p:sp>
      <p:pic>
        <p:nvPicPr>
          <p:cNvPr id="1026" name="Picture 2" descr="File:Aerial View of Sankt Gallen 14.02.2008 14-48-25.JPG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4429124" y="3286124"/>
            <a:ext cx="4572032" cy="342902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071934" y="6429396"/>
            <a:ext cx="33054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hlinkClick r:id="rId3" action="ppaction://hlinksldjump"/>
              </a:rPr>
              <a:t>[3]</a:t>
            </a:r>
            <a:endParaRPr lang="cs-CZ" sz="1000" dirty="0"/>
          </a:p>
        </p:txBody>
      </p:sp>
      <p:sp>
        <p:nvSpPr>
          <p:cNvPr id="7" name="Elipsa 6"/>
          <p:cNvSpPr/>
          <p:nvPr/>
        </p:nvSpPr>
        <p:spPr>
          <a:xfrm>
            <a:off x="5143504" y="4214818"/>
            <a:ext cx="2714644" cy="1857388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 rot="1770906">
            <a:off x="6215074" y="4643446"/>
            <a:ext cx="500066" cy="428628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http://upload.wikimedia.org/wikipedia/commons/3/3a/Cairo_SPOT_1006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9124" y="1285860"/>
            <a:ext cx="4572032" cy="2000264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4286248" y="3286124"/>
            <a:ext cx="4786346" cy="28575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ovací čára 11"/>
          <p:cNvCxnSpPr/>
          <p:nvPr/>
        </p:nvCxnSpPr>
        <p:spPr>
          <a:xfrm rot="5400000" flipH="1" flipV="1">
            <a:off x="5214942" y="1357298"/>
            <a:ext cx="1857388" cy="171451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V="1">
            <a:off x="5929322" y="2071678"/>
            <a:ext cx="3000396" cy="92869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10800000">
            <a:off x="6072198" y="1643050"/>
            <a:ext cx="2643206" cy="85725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4143372" y="3071810"/>
            <a:ext cx="33054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hlinkClick r:id="rId3" action="ppaction://hlinksldjump"/>
              </a:rPr>
              <a:t>[2]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Ústí nad Labem</a:t>
            </a:r>
            <a:endParaRPr lang="cs-CZ" dirty="0"/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714348" y="1357298"/>
            <a:ext cx="3786214" cy="26267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571472" y="4143380"/>
            <a:ext cx="4286250" cy="2541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4886552" y="2214554"/>
            <a:ext cx="425744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sz="2800" dirty="0" smtClean="0"/>
              <a:t>Urči typ sídla. Jedná se</a:t>
            </a:r>
          </a:p>
          <a:p>
            <a:pPr algn="just"/>
            <a:r>
              <a:rPr lang="cs-CZ" sz="2800" dirty="0" smtClean="0"/>
              <a:t>o </a:t>
            </a:r>
            <a:r>
              <a:rPr lang="cs-CZ" sz="2800" dirty="0" err="1" smtClean="0"/>
              <a:t>ulicovku</a:t>
            </a:r>
            <a:r>
              <a:rPr lang="cs-CZ" sz="2800" dirty="0" smtClean="0"/>
              <a:t>, nebo okrouhlici?</a:t>
            </a:r>
            <a:endParaRPr lang="cs-CZ" sz="2800" dirty="0"/>
          </a:p>
        </p:txBody>
      </p:sp>
      <p:cxnSp>
        <p:nvCxnSpPr>
          <p:cNvPr id="9" name="Přímá spojovací šipka 8"/>
          <p:cNvCxnSpPr/>
          <p:nvPr/>
        </p:nvCxnSpPr>
        <p:spPr>
          <a:xfrm rot="5400000">
            <a:off x="4286248" y="3857628"/>
            <a:ext cx="2214578" cy="92869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Zakřivená spojovací čára 12"/>
          <p:cNvCxnSpPr/>
          <p:nvPr/>
        </p:nvCxnSpPr>
        <p:spPr>
          <a:xfrm rot="10800000">
            <a:off x="5000628" y="1928802"/>
            <a:ext cx="3571900" cy="785818"/>
          </a:xfrm>
          <a:prstGeom prst="curvedConnector3">
            <a:avLst>
              <a:gd name="adj1" fmla="val 400"/>
            </a:avLst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428596" y="3929066"/>
            <a:ext cx="33054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hlinkClick r:id="rId4" action="ppaction://hlinksldjump"/>
              </a:rPr>
              <a:t>[4]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/>
          <a:lstStyle/>
          <a:p>
            <a:r>
              <a:rPr lang="cs-CZ" dirty="0" smtClean="0"/>
              <a:t>Zdroje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/>
              <a:t>[1] </a:t>
            </a:r>
            <a:r>
              <a:rPr lang="cs-CZ" sz="1400" i="1" dirty="0" smtClean="0"/>
              <a:t>Základní_mapka_</a:t>
            </a:r>
            <a:r>
              <a:rPr lang="cs-CZ" sz="1400" i="1" dirty="0" err="1" smtClean="0"/>
              <a:t>Česka.PNG</a:t>
            </a:r>
            <a:r>
              <a:rPr lang="cs-CZ" sz="1400" dirty="0" smtClean="0"/>
              <a:t> 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13. 10. 2009, dostupné z URL:&lt;</a:t>
            </a:r>
            <a:r>
              <a:rPr lang="cs-CZ" sz="1400" dirty="0" smtClean="0">
                <a:hlinkClick r:id="rId2"/>
              </a:rPr>
              <a:t>http://upload.wikimedia.org/wikipedia/commons/3/33/Z%C3%A1kladn%C3%AD_mapka_%C4%8Ceska.PNG</a:t>
            </a:r>
            <a:r>
              <a:rPr lang="cs-CZ" sz="1400" dirty="0" smtClean="0"/>
              <a:t>&gt; [cit. dne 28. 10. 2012].</a:t>
            </a:r>
          </a:p>
          <a:p>
            <a:pPr>
              <a:buNone/>
            </a:pPr>
            <a:r>
              <a:rPr lang="cs-CZ" sz="1400" dirty="0" smtClean="0"/>
              <a:t>[2] </a:t>
            </a:r>
            <a:r>
              <a:rPr lang="cs-CZ" sz="1400" i="1" dirty="0" err="1" smtClean="0"/>
              <a:t>Cairo</a:t>
            </a:r>
            <a:r>
              <a:rPr lang="cs-CZ" sz="1400" i="1" dirty="0" smtClean="0"/>
              <a:t>_SPOT_1006.jpg</a:t>
            </a:r>
            <a:r>
              <a:rPr lang="cs-CZ" sz="1400" dirty="0" smtClean="0"/>
              <a:t> 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7. 4. 2008, dostupné z URL:&lt;</a:t>
            </a:r>
            <a:r>
              <a:rPr lang="cs-CZ" sz="1400" dirty="0" smtClean="0">
                <a:hlinkClick r:id="rId3"/>
              </a:rPr>
              <a:t>http://upload.wikimedia.org/wikipedia/commons/3/3a/Cairo_SPOT_1006.jpg</a:t>
            </a:r>
            <a:r>
              <a:rPr lang="cs-CZ" sz="1400" dirty="0" smtClean="0"/>
              <a:t>&gt; [cit. dne 28. 10. 2009].</a:t>
            </a:r>
          </a:p>
          <a:p>
            <a:pPr>
              <a:buNone/>
            </a:pPr>
            <a:r>
              <a:rPr lang="cs-CZ" sz="1400" dirty="0" smtClean="0"/>
              <a:t>[3] </a:t>
            </a:r>
            <a:r>
              <a:rPr lang="cs-CZ" sz="1400" i="1" dirty="0" err="1" smtClean="0"/>
              <a:t>Aerial</a:t>
            </a:r>
            <a:r>
              <a:rPr lang="cs-CZ" sz="1400" i="1" dirty="0" smtClean="0"/>
              <a:t>_</a:t>
            </a:r>
            <a:r>
              <a:rPr lang="cs-CZ" sz="1400" i="1" dirty="0" err="1" smtClean="0"/>
              <a:t>View</a:t>
            </a:r>
            <a:r>
              <a:rPr lang="cs-CZ" sz="1400" i="1" dirty="0" smtClean="0"/>
              <a:t>_</a:t>
            </a:r>
            <a:r>
              <a:rPr lang="cs-CZ" sz="1400" i="1" dirty="0" err="1" smtClean="0"/>
              <a:t>of</a:t>
            </a:r>
            <a:r>
              <a:rPr lang="cs-CZ" sz="1400" i="1" dirty="0" smtClean="0"/>
              <a:t>_</a:t>
            </a:r>
            <a:r>
              <a:rPr lang="cs-CZ" sz="1400" i="1" dirty="0" err="1" smtClean="0"/>
              <a:t>Sankt</a:t>
            </a:r>
            <a:r>
              <a:rPr lang="cs-CZ" sz="1400" i="1" dirty="0" smtClean="0"/>
              <a:t>_</a:t>
            </a:r>
            <a:r>
              <a:rPr lang="cs-CZ" sz="1400" i="1" dirty="0" err="1" smtClean="0"/>
              <a:t>Gallen</a:t>
            </a:r>
            <a:r>
              <a:rPr lang="cs-CZ" sz="1400" i="1" dirty="0" smtClean="0"/>
              <a:t>_14.02.2008_14-48-25.JPG</a:t>
            </a:r>
            <a:r>
              <a:rPr lang="cs-CZ" sz="1400" dirty="0" smtClean="0"/>
              <a:t> 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14. 2. 2008, dostupné z URL:&lt;</a:t>
            </a:r>
            <a:r>
              <a:rPr lang="cs-CZ" sz="1400" dirty="0" smtClean="0">
                <a:hlinkClick r:id="rId4"/>
              </a:rPr>
              <a:t>http://upload.wikimedia.org/wikipedia/commons/7/74/Aerial_View_of_Sankt_Gallen_14.02.2008_14-48-25.JPG</a:t>
            </a:r>
            <a:r>
              <a:rPr lang="cs-CZ" sz="1400" dirty="0" smtClean="0"/>
              <a:t>&gt; [cit. dne 28. 10. 2012].</a:t>
            </a:r>
          </a:p>
          <a:p>
            <a:pPr>
              <a:buNone/>
            </a:pPr>
            <a:r>
              <a:rPr lang="cs-CZ" sz="1400" dirty="0" smtClean="0"/>
              <a:t>[4] </a:t>
            </a:r>
            <a:r>
              <a:rPr lang="cs-CZ" sz="1400" i="1" dirty="0" err="1" smtClean="0"/>
              <a:t>Aussig</a:t>
            </a:r>
            <a:r>
              <a:rPr lang="cs-CZ" sz="1400" i="1" dirty="0" smtClean="0"/>
              <a:t>_1936_I.</a:t>
            </a:r>
            <a:r>
              <a:rPr lang="cs-CZ" sz="1400" i="1" dirty="0" err="1" smtClean="0"/>
              <a:t>jpg</a:t>
            </a:r>
            <a:r>
              <a:rPr lang="cs-CZ" sz="1400" i="1" dirty="0" smtClean="0"/>
              <a:t> </a:t>
            </a:r>
            <a:r>
              <a:rPr lang="cs-CZ" sz="1400" dirty="0" smtClean="0"/>
              <a:t>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26. 9. 2007, dostupné z URL:&lt;</a:t>
            </a:r>
            <a:r>
              <a:rPr lang="cs-CZ" sz="1400" dirty="0" smtClean="0">
                <a:hlinkClick r:id="rId5"/>
              </a:rPr>
              <a:t>http://upload.wikimedia.org/wikipedia/commons/0/01/Aussig_1936_I.jpg</a:t>
            </a:r>
            <a:r>
              <a:rPr lang="cs-CZ" sz="1400" dirty="0" smtClean="0"/>
              <a:t>&gt; [cit. dne 28. 10. 2012].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233</TotalTime>
  <Words>296</Words>
  <Application>Microsoft Office PowerPoint</Application>
  <PresentationFormat>Předvádění na obrazovce (4:3)</PresentationFormat>
  <Paragraphs>56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Lidská sídla I</vt:lpstr>
      <vt:lpstr>Jak to bylo?</vt:lpstr>
      <vt:lpstr>Typy sídel</vt:lpstr>
      <vt:lpstr>Půdorys města</vt:lpstr>
      <vt:lpstr>Ústí nad Labem</vt:lpstr>
      <vt:lpstr>Zdroje obrázků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Lidská sídla I</dc:title>
  <dc:creator>Jan Musil</dc:creator>
  <cp:lastModifiedBy>Dum</cp:lastModifiedBy>
  <cp:revision>29</cp:revision>
  <dcterms:created xsi:type="dcterms:W3CDTF">2012-10-30T18:43:36Z</dcterms:created>
  <dcterms:modified xsi:type="dcterms:W3CDTF">2013-03-12T16:52:34Z</dcterms:modified>
</cp:coreProperties>
</file>