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64" r:id="rId5"/>
    <p:sldId id="265" r:id="rId6"/>
    <p:sldId id="267" r:id="rId7"/>
    <p:sldId id="269" r:id="rId8"/>
    <p:sldId id="26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3" d="100"/>
          <a:sy n="83" d="100"/>
        </p:scale>
        <p:origin x="-9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D4FC6E-1112-4A61-A812-D16091AAD775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0D162A6D-1794-40E1-9FCF-963C1734635E}">
      <dgm:prSet phldrT="[Text]" custT="1"/>
      <dgm:spPr/>
      <dgm:t>
        <a:bodyPr/>
        <a:lstStyle/>
        <a:p>
          <a:r>
            <a:rPr lang="cs-CZ" sz="3100" dirty="0" smtClean="0"/>
            <a:t>funkce sídla</a:t>
          </a:r>
          <a:endParaRPr lang="cs-CZ" sz="3100" dirty="0"/>
        </a:p>
      </dgm:t>
    </dgm:pt>
    <dgm:pt modelId="{FB9E2BAB-8888-48B3-B0C8-CEA5CEFC30AD}" type="parTrans" cxnId="{7DE7974A-15B0-4B91-BA31-A8BDFD72F284}">
      <dgm:prSet/>
      <dgm:spPr/>
      <dgm:t>
        <a:bodyPr/>
        <a:lstStyle/>
        <a:p>
          <a:endParaRPr lang="cs-CZ"/>
        </a:p>
      </dgm:t>
    </dgm:pt>
    <dgm:pt modelId="{CDABCE58-B9EB-4D2E-9BB8-9A1B15BEB5FD}" type="sibTrans" cxnId="{7DE7974A-15B0-4B91-BA31-A8BDFD72F284}">
      <dgm:prSet/>
      <dgm:spPr/>
      <dgm:t>
        <a:bodyPr/>
        <a:lstStyle/>
        <a:p>
          <a:endParaRPr lang="cs-CZ"/>
        </a:p>
      </dgm:t>
    </dgm:pt>
    <dgm:pt modelId="{262B5871-4409-45D4-B36D-49A13C8EF609}">
      <dgm:prSet phldrT="[Text]"/>
      <dgm:spPr/>
      <dgm:t>
        <a:bodyPr/>
        <a:lstStyle/>
        <a:p>
          <a:r>
            <a:rPr lang="cs-CZ" dirty="0" smtClean="0"/>
            <a:t>dopravní</a:t>
          </a:r>
          <a:endParaRPr lang="cs-CZ" dirty="0"/>
        </a:p>
      </dgm:t>
    </dgm:pt>
    <dgm:pt modelId="{4FDE06BE-BF35-431D-AA0F-54C589AA86EA}" type="parTrans" cxnId="{AF4D4CD1-BFA6-421B-9C6F-092CA448BAC0}">
      <dgm:prSet/>
      <dgm:spPr/>
      <dgm:t>
        <a:bodyPr/>
        <a:lstStyle/>
        <a:p>
          <a:endParaRPr lang="cs-CZ"/>
        </a:p>
      </dgm:t>
    </dgm:pt>
    <dgm:pt modelId="{75C73031-91EF-456F-8FE6-F86198AEE4D8}" type="sibTrans" cxnId="{AF4D4CD1-BFA6-421B-9C6F-092CA448BAC0}">
      <dgm:prSet/>
      <dgm:spPr/>
      <dgm:t>
        <a:bodyPr/>
        <a:lstStyle/>
        <a:p>
          <a:endParaRPr lang="cs-CZ"/>
        </a:p>
      </dgm:t>
    </dgm:pt>
    <dgm:pt modelId="{12F3F3B6-1941-487D-9F28-091CE180A388}">
      <dgm:prSet phldrT="[Text]"/>
      <dgm:spPr/>
      <dgm:t>
        <a:bodyPr/>
        <a:lstStyle/>
        <a:p>
          <a:r>
            <a:rPr lang="cs-CZ" dirty="0" smtClean="0"/>
            <a:t>lázeňské</a:t>
          </a:r>
          <a:endParaRPr lang="cs-CZ" dirty="0"/>
        </a:p>
      </dgm:t>
    </dgm:pt>
    <dgm:pt modelId="{F389B4F0-5621-478A-A761-B661575C13DD}" type="parTrans" cxnId="{636361C5-204C-407D-937C-26E31BC791F6}">
      <dgm:prSet/>
      <dgm:spPr/>
      <dgm:t>
        <a:bodyPr/>
        <a:lstStyle/>
        <a:p>
          <a:endParaRPr lang="cs-CZ"/>
        </a:p>
      </dgm:t>
    </dgm:pt>
    <dgm:pt modelId="{5131260D-2485-4941-99FA-B237D562E0BE}" type="sibTrans" cxnId="{636361C5-204C-407D-937C-26E31BC791F6}">
      <dgm:prSet/>
      <dgm:spPr/>
      <dgm:t>
        <a:bodyPr/>
        <a:lstStyle/>
        <a:p>
          <a:endParaRPr lang="cs-CZ"/>
        </a:p>
      </dgm:t>
    </dgm:pt>
    <dgm:pt modelId="{6A7BF91E-052F-4020-B133-806050480BA8}">
      <dgm:prSet phldrT="[Text]"/>
      <dgm:spPr/>
      <dgm:t>
        <a:bodyPr/>
        <a:lstStyle/>
        <a:p>
          <a:r>
            <a:rPr lang="cs-CZ" dirty="0" smtClean="0"/>
            <a:t>obchodní</a:t>
          </a:r>
          <a:endParaRPr lang="cs-CZ" dirty="0"/>
        </a:p>
      </dgm:t>
    </dgm:pt>
    <dgm:pt modelId="{25663FD7-AF61-4B6B-B82E-975F7CC6A223}" type="parTrans" cxnId="{4CB40DC6-45F5-486E-8192-A2D453B9CFDA}">
      <dgm:prSet/>
      <dgm:spPr/>
      <dgm:t>
        <a:bodyPr/>
        <a:lstStyle/>
        <a:p>
          <a:endParaRPr lang="cs-CZ"/>
        </a:p>
      </dgm:t>
    </dgm:pt>
    <dgm:pt modelId="{2DAC7B50-809F-44F9-9F1C-5097D2691A7C}" type="sibTrans" cxnId="{4CB40DC6-45F5-486E-8192-A2D453B9CFDA}">
      <dgm:prSet/>
      <dgm:spPr/>
      <dgm:t>
        <a:bodyPr/>
        <a:lstStyle/>
        <a:p>
          <a:endParaRPr lang="cs-CZ"/>
        </a:p>
      </dgm:t>
    </dgm:pt>
    <dgm:pt modelId="{14763A74-B323-44E7-BF9F-3B705DA2544B}">
      <dgm:prSet phldrT="[Text]"/>
      <dgm:spPr/>
      <dgm:t>
        <a:bodyPr/>
        <a:lstStyle/>
        <a:p>
          <a:r>
            <a:rPr lang="cs-CZ" dirty="0" smtClean="0"/>
            <a:t>sídelní</a:t>
          </a:r>
          <a:endParaRPr lang="cs-CZ" dirty="0"/>
        </a:p>
      </dgm:t>
    </dgm:pt>
    <dgm:pt modelId="{327792FF-17C2-4468-ABED-998287196545}" type="parTrans" cxnId="{21DE0736-1063-438D-8562-93528597477D}">
      <dgm:prSet/>
      <dgm:spPr/>
      <dgm:t>
        <a:bodyPr/>
        <a:lstStyle/>
        <a:p>
          <a:endParaRPr lang="cs-CZ"/>
        </a:p>
      </dgm:t>
    </dgm:pt>
    <dgm:pt modelId="{8002B205-30E8-45A0-B4F7-FCDD5676764D}" type="sibTrans" cxnId="{21DE0736-1063-438D-8562-93528597477D}">
      <dgm:prSet/>
      <dgm:spPr/>
      <dgm:t>
        <a:bodyPr/>
        <a:lstStyle/>
        <a:p>
          <a:endParaRPr lang="cs-CZ"/>
        </a:p>
      </dgm:t>
    </dgm:pt>
    <dgm:pt modelId="{FFE4D468-A7F6-4981-BBFA-C3B232BACFDB}">
      <dgm:prSet phldrT="[Text]"/>
      <dgm:spPr/>
      <dgm:t>
        <a:bodyPr/>
        <a:lstStyle/>
        <a:p>
          <a:r>
            <a:rPr lang="cs-CZ" dirty="0" smtClean="0"/>
            <a:t>výrobní</a:t>
          </a:r>
          <a:endParaRPr lang="cs-CZ" dirty="0"/>
        </a:p>
      </dgm:t>
    </dgm:pt>
    <dgm:pt modelId="{821A8F09-37B7-433F-9E8B-4DED921C58FB}" type="parTrans" cxnId="{89CD3CED-00DE-491D-8A8E-537B8832ACB4}">
      <dgm:prSet/>
      <dgm:spPr/>
      <dgm:t>
        <a:bodyPr/>
        <a:lstStyle/>
        <a:p>
          <a:endParaRPr lang="cs-CZ"/>
        </a:p>
      </dgm:t>
    </dgm:pt>
    <dgm:pt modelId="{9C50F132-9B75-45E3-A307-938F8C47773D}" type="sibTrans" cxnId="{89CD3CED-00DE-491D-8A8E-537B8832ACB4}">
      <dgm:prSet/>
      <dgm:spPr/>
      <dgm:t>
        <a:bodyPr/>
        <a:lstStyle/>
        <a:p>
          <a:endParaRPr lang="cs-CZ"/>
        </a:p>
      </dgm:t>
    </dgm:pt>
    <dgm:pt modelId="{8799967F-1B0A-4BEB-A922-C8EB1F5C4B38}">
      <dgm:prSet phldrT="[Text]"/>
      <dgm:spPr/>
      <dgm:t>
        <a:bodyPr/>
        <a:lstStyle/>
        <a:p>
          <a:r>
            <a:rPr lang="cs-CZ" dirty="0" smtClean="0"/>
            <a:t>…</a:t>
          </a:r>
          <a:endParaRPr lang="cs-CZ" dirty="0"/>
        </a:p>
      </dgm:t>
    </dgm:pt>
    <dgm:pt modelId="{B4AE474C-16E6-4144-BE34-444A7B6264ED}" type="parTrans" cxnId="{647D0D76-BB54-4DE2-AE63-49A56BDBF63E}">
      <dgm:prSet/>
      <dgm:spPr/>
      <dgm:t>
        <a:bodyPr/>
        <a:lstStyle/>
        <a:p>
          <a:endParaRPr lang="cs-CZ"/>
        </a:p>
      </dgm:t>
    </dgm:pt>
    <dgm:pt modelId="{E434E473-B20C-499A-BA5F-3CE74550FA3C}" type="sibTrans" cxnId="{647D0D76-BB54-4DE2-AE63-49A56BDBF63E}">
      <dgm:prSet/>
      <dgm:spPr/>
      <dgm:t>
        <a:bodyPr/>
        <a:lstStyle/>
        <a:p>
          <a:endParaRPr lang="cs-CZ"/>
        </a:p>
      </dgm:t>
    </dgm:pt>
    <dgm:pt modelId="{5B104865-F727-4641-8193-FD0EBF4EEA8B}" type="pres">
      <dgm:prSet presAssocID="{F5D4FC6E-1112-4A61-A812-D16091AAD77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7142276-9DA5-4DB0-A374-E2C8C722BA93}" type="pres">
      <dgm:prSet presAssocID="{0D162A6D-1794-40E1-9FCF-963C1734635E}" presName="root" presStyleCnt="0"/>
      <dgm:spPr/>
      <dgm:t>
        <a:bodyPr/>
        <a:lstStyle/>
        <a:p>
          <a:endParaRPr lang="cs-CZ"/>
        </a:p>
      </dgm:t>
    </dgm:pt>
    <dgm:pt modelId="{9697FB39-8D53-4070-8516-2849B540680E}" type="pres">
      <dgm:prSet presAssocID="{0D162A6D-1794-40E1-9FCF-963C1734635E}" presName="rootComposite" presStyleCnt="0"/>
      <dgm:spPr/>
      <dgm:t>
        <a:bodyPr/>
        <a:lstStyle/>
        <a:p>
          <a:endParaRPr lang="cs-CZ"/>
        </a:p>
      </dgm:t>
    </dgm:pt>
    <dgm:pt modelId="{B2B207B9-F471-4059-BFD0-7E228929D061}" type="pres">
      <dgm:prSet presAssocID="{0D162A6D-1794-40E1-9FCF-963C1734635E}" presName="rootText" presStyleLbl="node1" presStyleIdx="0" presStyleCnt="1" custScaleX="164066" custScaleY="114213" custLinFactNeighborX="-86138" custLinFactNeighborY="42543"/>
      <dgm:spPr/>
      <dgm:t>
        <a:bodyPr/>
        <a:lstStyle/>
        <a:p>
          <a:endParaRPr lang="cs-CZ"/>
        </a:p>
      </dgm:t>
    </dgm:pt>
    <dgm:pt modelId="{C82A5949-75D1-476F-8076-56C3E63C1A31}" type="pres">
      <dgm:prSet presAssocID="{0D162A6D-1794-40E1-9FCF-963C1734635E}" presName="rootConnector" presStyleLbl="node1" presStyleIdx="0" presStyleCnt="1"/>
      <dgm:spPr/>
      <dgm:t>
        <a:bodyPr/>
        <a:lstStyle/>
        <a:p>
          <a:endParaRPr lang="cs-CZ"/>
        </a:p>
      </dgm:t>
    </dgm:pt>
    <dgm:pt modelId="{14F9D349-5D77-42D0-AFC3-4EE60D1742D5}" type="pres">
      <dgm:prSet presAssocID="{0D162A6D-1794-40E1-9FCF-963C1734635E}" presName="childShape" presStyleCnt="0"/>
      <dgm:spPr/>
      <dgm:t>
        <a:bodyPr/>
        <a:lstStyle/>
        <a:p>
          <a:endParaRPr lang="cs-CZ"/>
        </a:p>
      </dgm:t>
    </dgm:pt>
    <dgm:pt modelId="{F0148C21-1ADD-4FEF-BC2D-ECD8B8C5B2E0}" type="pres">
      <dgm:prSet presAssocID="{4FDE06BE-BF35-431D-AA0F-54C589AA86EA}" presName="Name13" presStyleLbl="parChTrans1D2" presStyleIdx="0" presStyleCnt="6"/>
      <dgm:spPr/>
      <dgm:t>
        <a:bodyPr/>
        <a:lstStyle/>
        <a:p>
          <a:endParaRPr lang="cs-CZ"/>
        </a:p>
      </dgm:t>
    </dgm:pt>
    <dgm:pt modelId="{0815BA65-14C0-46BA-890A-591425A66B2A}" type="pres">
      <dgm:prSet presAssocID="{262B5871-4409-45D4-B36D-49A13C8EF609}" presName="childText" presStyleLbl="bgAcc1" presStyleIdx="0" presStyleCnt="6" custLinFactNeighborX="74204" custLinFactNeighborY="207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B67856-8B3C-45B0-A6C8-5682109DEB07}" type="pres">
      <dgm:prSet presAssocID="{F389B4F0-5621-478A-A761-B661575C13DD}" presName="Name13" presStyleLbl="parChTrans1D2" presStyleIdx="1" presStyleCnt="6"/>
      <dgm:spPr/>
      <dgm:t>
        <a:bodyPr/>
        <a:lstStyle/>
        <a:p>
          <a:endParaRPr lang="cs-CZ"/>
        </a:p>
      </dgm:t>
    </dgm:pt>
    <dgm:pt modelId="{D2127827-A4B3-4683-AAD1-A308F648793C}" type="pres">
      <dgm:prSet presAssocID="{12F3F3B6-1941-487D-9F28-091CE180A388}" presName="childText" presStyleLbl="bgAcc1" presStyleIdx="1" presStyleCnt="6" custLinFactNeighborX="74204" custLinFactNeighborY="103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926BB-6224-4CED-977C-831C31A5E461}" type="pres">
      <dgm:prSet presAssocID="{25663FD7-AF61-4B6B-B82E-975F7CC6A223}" presName="Name13" presStyleLbl="parChTrans1D2" presStyleIdx="2" presStyleCnt="6"/>
      <dgm:spPr/>
      <dgm:t>
        <a:bodyPr/>
        <a:lstStyle/>
        <a:p>
          <a:endParaRPr lang="cs-CZ"/>
        </a:p>
      </dgm:t>
    </dgm:pt>
    <dgm:pt modelId="{C0ED23BF-9F95-4063-B84C-22E2103D8A27}" type="pres">
      <dgm:prSet presAssocID="{6A7BF91E-052F-4020-B133-806050480BA8}" presName="childText" presStyleLbl="bgAcc1" presStyleIdx="2" presStyleCnt="6" custLinFactNeighborX="74204" custLinFactNeighborY="-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7FEBFA-4266-452D-9EF1-D11D90274907}" type="pres">
      <dgm:prSet presAssocID="{327792FF-17C2-4468-ABED-998287196545}" presName="Name13" presStyleLbl="parChTrans1D2" presStyleIdx="3" presStyleCnt="6"/>
      <dgm:spPr/>
      <dgm:t>
        <a:bodyPr/>
        <a:lstStyle/>
        <a:p>
          <a:endParaRPr lang="cs-CZ"/>
        </a:p>
      </dgm:t>
    </dgm:pt>
    <dgm:pt modelId="{627FF151-114A-4CD1-A932-C52E06D12E5D}" type="pres">
      <dgm:prSet presAssocID="{14763A74-B323-44E7-BF9F-3B705DA2544B}" presName="childText" presStyleLbl="bgAcc1" presStyleIdx="3" presStyleCnt="6" custLinFactNeighborX="74204" custLinFactNeighborY="-1054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1E373D-2882-447D-A461-9F1123D689C6}" type="pres">
      <dgm:prSet presAssocID="{821A8F09-37B7-433F-9E8B-4DED921C58FB}" presName="Name13" presStyleLbl="parChTrans1D2" presStyleIdx="4" presStyleCnt="6"/>
      <dgm:spPr/>
      <dgm:t>
        <a:bodyPr/>
        <a:lstStyle/>
        <a:p>
          <a:endParaRPr lang="cs-CZ"/>
        </a:p>
      </dgm:t>
    </dgm:pt>
    <dgm:pt modelId="{DD5236A4-80D7-4360-9F93-58A67C19E2A6}" type="pres">
      <dgm:prSet presAssocID="{FFE4D468-A7F6-4981-BBFA-C3B232BACFDB}" presName="childText" presStyleLbl="bgAcc1" presStyleIdx="4" presStyleCnt="6" custLinFactNeighborX="74204" custLinFactNeighborY="-105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BF0777-97A0-4EC9-9FFC-6ACDBD55E2A8}" type="pres">
      <dgm:prSet presAssocID="{B4AE474C-16E6-4144-BE34-444A7B6264ED}" presName="Name13" presStyleLbl="parChTrans1D2" presStyleIdx="5" presStyleCnt="6"/>
      <dgm:spPr/>
      <dgm:t>
        <a:bodyPr/>
        <a:lstStyle/>
        <a:p>
          <a:endParaRPr lang="cs-CZ"/>
        </a:p>
      </dgm:t>
    </dgm:pt>
    <dgm:pt modelId="{F9CE141B-F678-4C6A-95D0-3B00FE99C528}" type="pres">
      <dgm:prSet presAssocID="{8799967F-1B0A-4BEB-A922-C8EB1F5C4B38}" presName="childText" presStyleLbl="bgAcc1" presStyleIdx="5" presStyleCnt="6" custScaleY="57621" custLinFactNeighborX="74204" custLinFactNeighborY="-105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3E47C0-BAA4-45E5-A9DB-9444AC3637AE}" type="presOf" srcId="{12F3F3B6-1941-487D-9F28-091CE180A388}" destId="{D2127827-A4B3-4683-AAD1-A308F648793C}" srcOrd="0" destOrd="0" presId="urn:microsoft.com/office/officeart/2005/8/layout/hierarchy3"/>
    <dgm:cxn modelId="{A608980A-20EE-4325-8844-3C63F3A42124}" type="presOf" srcId="{F5D4FC6E-1112-4A61-A812-D16091AAD775}" destId="{5B104865-F727-4641-8193-FD0EBF4EEA8B}" srcOrd="0" destOrd="0" presId="urn:microsoft.com/office/officeart/2005/8/layout/hierarchy3"/>
    <dgm:cxn modelId="{71D78D1C-9912-4FCB-9AE9-5CAF980914BD}" type="presOf" srcId="{821A8F09-37B7-433F-9E8B-4DED921C58FB}" destId="{821E373D-2882-447D-A461-9F1123D689C6}" srcOrd="0" destOrd="0" presId="urn:microsoft.com/office/officeart/2005/8/layout/hierarchy3"/>
    <dgm:cxn modelId="{74A3C140-CCAA-4F08-B3EF-9D5AEF68842A}" type="presOf" srcId="{0D162A6D-1794-40E1-9FCF-963C1734635E}" destId="{C82A5949-75D1-476F-8076-56C3E63C1A31}" srcOrd="1" destOrd="0" presId="urn:microsoft.com/office/officeart/2005/8/layout/hierarchy3"/>
    <dgm:cxn modelId="{E621AD26-A475-4339-AAA3-85899A6E5981}" type="presOf" srcId="{F389B4F0-5621-478A-A761-B661575C13DD}" destId="{2AB67856-8B3C-45B0-A6C8-5682109DEB07}" srcOrd="0" destOrd="0" presId="urn:microsoft.com/office/officeart/2005/8/layout/hierarchy3"/>
    <dgm:cxn modelId="{EF317FAA-16F5-4C18-95DB-83D6B68EA654}" type="presOf" srcId="{6A7BF91E-052F-4020-B133-806050480BA8}" destId="{C0ED23BF-9F95-4063-B84C-22E2103D8A27}" srcOrd="0" destOrd="0" presId="urn:microsoft.com/office/officeart/2005/8/layout/hierarchy3"/>
    <dgm:cxn modelId="{647D0D76-BB54-4DE2-AE63-49A56BDBF63E}" srcId="{0D162A6D-1794-40E1-9FCF-963C1734635E}" destId="{8799967F-1B0A-4BEB-A922-C8EB1F5C4B38}" srcOrd="5" destOrd="0" parTransId="{B4AE474C-16E6-4144-BE34-444A7B6264ED}" sibTransId="{E434E473-B20C-499A-BA5F-3CE74550FA3C}"/>
    <dgm:cxn modelId="{1F3B0016-1E60-468B-9DEA-ABE87E121318}" type="presOf" srcId="{25663FD7-AF61-4B6B-B82E-975F7CC6A223}" destId="{173926BB-6224-4CED-977C-831C31A5E461}" srcOrd="0" destOrd="0" presId="urn:microsoft.com/office/officeart/2005/8/layout/hierarchy3"/>
    <dgm:cxn modelId="{1F550564-A336-4573-B7EE-E61A411BD8CE}" type="presOf" srcId="{4FDE06BE-BF35-431D-AA0F-54C589AA86EA}" destId="{F0148C21-1ADD-4FEF-BC2D-ECD8B8C5B2E0}" srcOrd="0" destOrd="0" presId="urn:microsoft.com/office/officeart/2005/8/layout/hierarchy3"/>
    <dgm:cxn modelId="{89CD3CED-00DE-491D-8A8E-537B8832ACB4}" srcId="{0D162A6D-1794-40E1-9FCF-963C1734635E}" destId="{FFE4D468-A7F6-4981-BBFA-C3B232BACFDB}" srcOrd="4" destOrd="0" parTransId="{821A8F09-37B7-433F-9E8B-4DED921C58FB}" sibTransId="{9C50F132-9B75-45E3-A307-938F8C47773D}"/>
    <dgm:cxn modelId="{3D3EEEAC-29FE-48C9-940A-F0B3603F202B}" type="presOf" srcId="{14763A74-B323-44E7-BF9F-3B705DA2544B}" destId="{627FF151-114A-4CD1-A932-C52E06D12E5D}" srcOrd="0" destOrd="0" presId="urn:microsoft.com/office/officeart/2005/8/layout/hierarchy3"/>
    <dgm:cxn modelId="{21DE0736-1063-438D-8562-93528597477D}" srcId="{0D162A6D-1794-40E1-9FCF-963C1734635E}" destId="{14763A74-B323-44E7-BF9F-3B705DA2544B}" srcOrd="3" destOrd="0" parTransId="{327792FF-17C2-4468-ABED-998287196545}" sibTransId="{8002B205-30E8-45A0-B4F7-FCDD5676764D}"/>
    <dgm:cxn modelId="{A92B480C-00BC-4134-9E6A-CCDC644E27EA}" type="presOf" srcId="{262B5871-4409-45D4-B36D-49A13C8EF609}" destId="{0815BA65-14C0-46BA-890A-591425A66B2A}" srcOrd="0" destOrd="0" presId="urn:microsoft.com/office/officeart/2005/8/layout/hierarchy3"/>
    <dgm:cxn modelId="{06E0281E-3FCA-47C4-A0BE-96FE7690F714}" type="presOf" srcId="{FFE4D468-A7F6-4981-BBFA-C3B232BACFDB}" destId="{DD5236A4-80D7-4360-9F93-58A67C19E2A6}" srcOrd="0" destOrd="0" presId="urn:microsoft.com/office/officeart/2005/8/layout/hierarchy3"/>
    <dgm:cxn modelId="{FD9078D0-1E69-41B6-A750-61FC030B8D0A}" type="presOf" srcId="{B4AE474C-16E6-4144-BE34-444A7B6264ED}" destId="{B0BF0777-97A0-4EC9-9FFC-6ACDBD55E2A8}" srcOrd="0" destOrd="0" presId="urn:microsoft.com/office/officeart/2005/8/layout/hierarchy3"/>
    <dgm:cxn modelId="{4CB40DC6-45F5-486E-8192-A2D453B9CFDA}" srcId="{0D162A6D-1794-40E1-9FCF-963C1734635E}" destId="{6A7BF91E-052F-4020-B133-806050480BA8}" srcOrd="2" destOrd="0" parTransId="{25663FD7-AF61-4B6B-B82E-975F7CC6A223}" sibTransId="{2DAC7B50-809F-44F9-9F1C-5097D2691A7C}"/>
    <dgm:cxn modelId="{618E9ECF-E0E4-4642-AC25-038205EC0E15}" type="presOf" srcId="{0D162A6D-1794-40E1-9FCF-963C1734635E}" destId="{B2B207B9-F471-4059-BFD0-7E228929D061}" srcOrd="0" destOrd="0" presId="urn:microsoft.com/office/officeart/2005/8/layout/hierarchy3"/>
    <dgm:cxn modelId="{709C6CB0-308D-41E3-A421-B33FFA64F7B6}" type="presOf" srcId="{327792FF-17C2-4468-ABED-998287196545}" destId="{FC7FEBFA-4266-452D-9EF1-D11D90274907}" srcOrd="0" destOrd="0" presId="urn:microsoft.com/office/officeart/2005/8/layout/hierarchy3"/>
    <dgm:cxn modelId="{ED075181-C27E-4A6C-B700-4D5945D6E737}" type="presOf" srcId="{8799967F-1B0A-4BEB-A922-C8EB1F5C4B38}" destId="{F9CE141B-F678-4C6A-95D0-3B00FE99C528}" srcOrd="0" destOrd="0" presId="urn:microsoft.com/office/officeart/2005/8/layout/hierarchy3"/>
    <dgm:cxn modelId="{636361C5-204C-407D-937C-26E31BC791F6}" srcId="{0D162A6D-1794-40E1-9FCF-963C1734635E}" destId="{12F3F3B6-1941-487D-9F28-091CE180A388}" srcOrd="1" destOrd="0" parTransId="{F389B4F0-5621-478A-A761-B661575C13DD}" sibTransId="{5131260D-2485-4941-99FA-B237D562E0BE}"/>
    <dgm:cxn modelId="{AF4D4CD1-BFA6-421B-9C6F-092CA448BAC0}" srcId="{0D162A6D-1794-40E1-9FCF-963C1734635E}" destId="{262B5871-4409-45D4-B36D-49A13C8EF609}" srcOrd="0" destOrd="0" parTransId="{4FDE06BE-BF35-431D-AA0F-54C589AA86EA}" sibTransId="{75C73031-91EF-456F-8FE6-F86198AEE4D8}"/>
    <dgm:cxn modelId="{7DE7974A-15B0-4B91-BA31-A8BDFD72F284}" srcId="{F5D4FC6E-1112-4A61-A812-D16091AAD775}" destId="{0D162A6D-1794-40E1-9FCF-963C1734635E}" srcOrd="0" destOrd="0" parTransId="{FB9E2BAB-8888-48B3-B0C8-CEA5CEFC30AD}" sibTransId="{CDABCE58-B9EB-4D2E-9BB8-9A1B15BEB5FD}"/>
    <dgm:cxn modelId="{B185AC99-B2B9-41AD-B307-3E1132D6C28C}" type="presParOf" srcId="{5B104865-F727-4641-8193-FD0EBF4EEA8B}" destId="{17142276-9DA5-4DB0-A374-E2C8C722BA93}" srcOrd="0" destOrd="0" presId="urn:microsoft.com/office/officeart/2005/8/layout/hierarchy3"/>
    <dgm:cxn modelId="{1215D43E-A590-4F2E-8343-6647143B5F86}" type="presParOf" srcId="{17142276-9DA5-4DB0-A374-E2C8C722BA93}" destId="{9697FB39-8D53-4070-8516-2849B540680E}" srcOrd="0" destOrd="0" presId="urn:microsoft.com/office/officeart/2005/8/layout/hierarchy3"/>
    <dgm:cxn modelId="{A33776C1-A9D4-440C-ABA8-E1EB73E641A7}" type="presParOf" srcId="{9697FB39-8D53-4070-8516-2849B540680E}" destId="{B2B207B9-F471-4059-BFD0-7E228929D061}" srcOrd="0" destOrd="0" presId="urn:microsoft.com/office/officeart/2005/8/layout/hierarchy3"/>
    <dgm:cxn modelId="{EC3BE6D6-7E71-4CE9-B074-568622B4C940}" type="presParOf" srcId="{9697FB39-8D53-4070-8516-2849B540680E}" destId="{C82A5949-75D1-476F-8076-56C3E63C1A31}" srcOrd="1" destOrd="0" presId="urn:microsoft.com/office/officeart/2005/8/layout/hierarchy3"/>
    <dgm:cxn modelId="{2E0303D6-A5A9-4471-9696-EF1AAA61EEA9}" type="presParOf" srcId="{17142276-9DA5-4DB0-A374-E2C8C722BA93}" destId="{14F9D349-5D77-42D0-AFC3-4EE60D1742D5}" srcOrd="1" destOrd="0" presId="urn:microsoft.com/office/officeart/2005/8/layout/hierarchy3"/>
    <dgm:cxn modelId="{9212D663-DEF9-4A96-82C2-D8CBB2F1321B}" type="presParOf" srcId="{14F9D349-5D77-42D0-AFC3-4EE60D1742D5}" destId="{F0148C21-1ADD-4FEF-BC2D-ECD8B8C5B2E0}" srcOrd="0" destOrd="0" presId="urn:microsoft.com/office/officeart/2005/8/layout/hierarchy3"/>
    <dgm:cxn modelId="{09F2083D-5202-4C95-B039-5882E98000D2}" type="presParOf" srcId="{14F9D349-5D77-42D0-AFC3-4EE60D1742D5}" destId="{0815BA65-14C0-46BA-890A-591425A66B2A}" srcOrd="1" destOrd="0" presId="urn:microsoft.com/office/officeart/2005/8/layout/hierarchy3"/>
    <dgm:cxn modelId="{C6CF9D78-FAA9-4612-93F8-04AF30B658CB}" type="presParOf" srcId="{14F9D349-5D77-42D0-AFC3-4EE60D1742D5}" destId="{2AB67856-8B3C-45B0-A6C8-5682109DEB07}" srcOrd="2" destOrd="0" presId="urn:microsoft.com/office/officeart/2005/8/layout/hierarchy3"/>
    <dgm:cxn modelId="{FC8946BC-1CE5-418B-99AC-E5C6E02A320B}" type="presParOf" srcId="{14F9D349-5D77-42D0-AFC3-4EE60D1742D5}" destId="{D2127827-A4B3-4683-AAD1-A308F648793C}" srcOrd="3" destOrd="0" presId="urn:microsoft.com/office/officeart/2005/8/layout/hierarchy3"/>
    <dgm:cxn modelId="{78923185-CF79-4049-BA70-9A690478BE6B}" type="presParOf" srcId="{14F9D349-5D77-42D0-AFC3-4EE60D1742D5}" destId="{173926BB-6224-4CED-977C-831C31A5E461}" srcOrd="4" destOrd="0" presId="urn:microsoft.com/office/officeart/2005/8/layout/hierarchy3"/>
    <dgm:cxn modelId="{EDAAEF00-D9E5-4295-94C7-44B9781B86C1}" type="presParOf" srcId="{14F9D349-5D77-42D0-AFC3-4EE60D1742D5}" destId="{C0ED23BF-9F95-4063-B84C-22E2103D8A27}" srcOrd="5" destOrd="0" presId="urn:microsoft.com/office/officeart/2005/8/layout/hierarchy3"/>
    <dgm:cxn modelId="{38BB381C-0ED2-4F2C-9005-9CAC2DD34205}" type="presParOf" srcId="{14F9D349-5D77-42D0-AFC3-4EE60D1742D5}" destId="{FC7FEBFA-4266-452D-9EF1-D11D90274907}" srcOrd="6" destOrd="0" presId="urn:microsoft.com/office/officeart/2005/8/layout/hierarchy3"/>
    <dgm:cxn modelId="{F9BA8A3D-2638-492D-BBCE-6241DA79E5A7}" type="presParOf" srcId="{14F9D349-5D77-42D0-AFC3-4EE60D1742D5}" destId="{627FF151-114A-4CD1-A932-C52E06D12E5D}" srcOrd="7" destOrd="0" presId="urn:microsoft.com/office/officeart/2005/8/layout/hierarchy3"/>
    <dgm:cxn modelId="{E5ACD553-CF7B-4C9F-8ED7-B82B26A3861B}" type="presParOf" srcId="{14F9D349-5D77-42D0-AFC3-4EE60D1742D5}" destId="{821E373D-2882-447D-A461-9F1123D689C6}" srcOrd="8" destOrd="0" presId="urn:microsoft.com/office/officeart/2005/8/layout/hierarchy3"/>
    <dgm:cxn modelId="{CF66C406-2CAB-4FF6-93A0-041F67466968}" type="presParOf" srcId="{14F9D349-5D77-42D0-AFC3-4EE60D1742D5}" destId="{DD5236A4-80D7-4360-9F93-58A67C19E2A6}" srcOrd="9" destOrd="0" presId="urn:microsoft.com/office/officeart/2005/8/layout/hierarchy3"/>
    <dgm:cxn modelId="{65A67AC0-5285-4EB4-9A62-4B9A3D8DEB59}" type="presParOf" srcId="{14F9D349-5D77-42D0-AFC3-4EE60D1742D5}" destId="{B0BF0777-97A0-4EC9-9FFC-6ACDBD55E2A8}" srcOrd="10" destOrd="0" presId="urn:microsoft.com/office/officeart/2005/8/layout/hierarchy3"/>
    <dgm:cxn modelId="{6A03DB23-2221-41E3-BE9D-27BC49E4A749}" type="presParOf" srcId="{14F9D349-5D77-42D0-AFC3-4EE60D1742D5}" destId="{F9CE141B-F678-4C6A-95D0-3B00FE99C528}" srcOrd="1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207B9-F471-4059-BFD0-7E228929D061}">
      <dsp:nvSpPr>
        <dsp:cNvPr id="0" name=""/>
        <dsp:cNvSpPr/>
      </dsp:nvSpPr>
      <dsp:spPr>
        <a:xfrm>
          <a:off x="0" y="285752"/>
          <a:ext cx="2195370" cy="7641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055" tIns="39370" rIns="59055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funkce sídla</a:t>
          </a:r>
          <a:endParaRPr lang="cs-CZ" sz="3100" kern="1200" dirty="0"/>
        </a:p>
      </dsp:txBody>
      <dsp:txXfrm>
        <a:off x="22381" y="308133"/>
        <a:ext cx="2150608" cy="719381"/>
      </dsp:txXfrm>
    </dsp:sp>
    <dsp:sp modelId="{F0148C21-1ADD-4FEF-BC2D-ECD8B8C5B2E0}">
      <dsp:nvSpPr>
        <dsp:cNvPr id="0" name=""/>
        <dsp:cNvSpPr/>
      </dsp:nvSpPr>
      <dsp:spPr>
        <a:xfrm>
          <a:off x="219537" y="1049896"/>
          <a:ext cx="1952174" cy="3562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6202"/>
              </a:lnTo>
              <a:lnTo>
                <a:pt x="1952174" y="356202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15BA65-14C0-46BA-890A-591425A66B2A}">
      <dsp:nvSpPr>
        <dsp:cNvPr id="0" name=""/>
        <dsp:cNvSpPr/>
      </dsp:nvSpPr>
      <dsp:spPr>
        <a:xfrm>
          <a:off x="2171712" y="1071573"/>
          <a:ext cx="1070481" cy="6690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dopravní</a:t>
          </a:r>
          <a:endParaRPr lang="cs-CZ" sz="1900" kern="1200" dirty="0"/>
        </a:p>
      </dsp:txBody>
      <dsp:txXfrm>
        <a:off x="2191308" y="1091169"/>
        <a:ext cx="1031289" cy="629859"/>
      </dsp:txXfrm>
    </dsp:sp>
    <dsp:sp modelId="{2AB67856-8B3C-45B0-A6C8-5682109DEB07}">
      <dsp:nvSpPr>
        <dsp:cNvPr id="0" name=""/>
        <dsp:cNvSpPr/>
      </dsp:nvSpPr>
      <dsp:spPr>
        <a:xfrm>
          <a:off x="219537" y="1049896"/>
          <a:ext cx="1952174" cy="11226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22660"/>
              </a:lnTo>
              <a:lnTo>
                <a:pt x="1952174" y="112266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127827-A4B3-4683-AAD1-A308F648793C}">
      <dsp:nvSpPr>
        <dsp:cNvPr id="0" name=""/>
        <dsp:cNvSpPr/>
      </dsp:nvSpPr>
      <dsp:spPr>
        <a:xfrm>
          <a:off x="2171712" y="1838031"/>
          <a:ext cx="1070481" cy="6690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lázeňské</a:t>
          </a:r>
          <a:endParaRPr lang="cs-CZ" sz="1900" kern="1200" dirty="0"/>
        </a:p>
      </dsp:txBody>
      <dsp:txXfrm>
        <a:off x="2191308" y="1857627"/>
        <a:ext cx="1031289" cy="629859"/>
      </dsp:txXfrm>
    </dsp:sp>
    <dsp:sp modelId="{173926BB-6224-4CED-977C-831C31A5E461}">
      <dsp:nvSpPr>
        <dsp:cNvPr id="0" name=""/>
        <dsp:cNvSpPr/>
      </dsp:nvSpPr>
      <dsp:spPr>
        <a:xfrm>
          <a:off x="219537" y="1049896"/>
          <a:ext cx="1952174" cy="18891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89119"/>
              </a:lnTo>
              <a:lnTo>
                <a:pt x="1952174" y="1889119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ED23BF-9F95-4063-B84C-22E2103D8A27}">
      <dsp:nvSpPr>
        <dsp:cNvPr id="0" name=""/>
        <dsp:cNvSpPr/>
      </dsp:nvSpPr>
      <dsp:spPr>
        <a:xfrm>
          <a:off x="2171712" y="2604489"/>
          <a:ext cx="1070481" cy="6690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obchodní</a:t>
          </a:r>
          <a:endParaRPr lang="cs-CZ" sz="1900" kern="1200" dirty="0"/>
        </a:p>
      </dsp:txBody>
      <dsp:txXfrm>
        <a:off x="2191308" y="2624085"/>
        <a:ext cx="1031289" cy="629859"/>
      </dsp:txXfrm>
    </dsp:sp>
    <dsp:sp modelId="{FC7FEBFA-4266-452D-9EF1-D11D90274907}">
      <dsp:nvSpPr>
        <dsp:cNvPr id="0" name=""/>
        <dsp:cNvSpPr/>
      </dsp:nvSpPr>
      <dsp:spPr>
        <a:xfrm>
          <a:off x="219537" y="1049896"/>
          <a:ext cx="1952174" cy="26555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55577"/>
              </a:lnTo>
              <a:lnTo>
                <a:pt x="1952174" y="2655577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7FF151-114A-4CD1-A932-C52E06D12E5D}">
      <dsp:nvSpPr>
        <dsp:cNvPr id="0" name=""/>
        <dsp:cNvSpPr/>
      </dsp:nvSpPr>
      <dsp:spPr>
        <a:xfrm>
          <a:off x="2171712" y="3370947"/>
          <a:ext cx="1070481" cy="6690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sídelní</a:t>
          </a:r>
          <a:endParaRPr lang="cs-CZ" sz="1900" kern="1200" dirty="0"/>
        </a:p>
      </dsp:txBody>
      <dsp:txXfrm>
        <a:off x="2191308" y="3390543"/>
        <a:ext cx="1031289" cy="629859"/>
      </dsp:txXfrm>
    </dsp:sp>
    <dsp:sp modelId="{821E373D-2882-447D-A461-9F1123D689C6}">
      <dsp:nvSpPr>
        <dsp:cNvPr id="0" name=""/>
        <dsp:cNvSpPr/>
      </dsp:nvSpPr>
      <dsp:spPr>
        <a:xfrm>
          <a:off x="219537" y="1049896"/>
          <a:ext cx="1952174" cy="34917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91710"/>
              </a:lnTo>
              <a:lnTo>
                <a:pt x="1952174" y="349171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5236A4-80D7-4360-9F93-58A67C19E2A6}">
      <dsp:nvSpPr>
        <dsp:cNvPr id="0" name=""/>
        <dsp:cNvSpPr/>
      </dsp:nvSpPr>
      <dsp:spPr>
        <a:xfrm>
          <a:off x="2171712" y="4207081"/>
          <a:ext cx="1070481" cy="6690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výrobní</a:t>
          </a:r>
          <a:endParaRPr lang="cs-CZ" sz="1900" kern="1200" dirty="0"/>
        </a:p>
      </dsp:txBody>
      <dsp:txXfrm>
        <a:off x="2191308" y="4226677"/>
        <a:ext cx="1031289" cy="629859"/>
      </dsp:txXfrm>
    </dsp:sp>
    <dsp:sp modelId="{B0BF0777-97A0-4EC9-9FFC-6ACDBD55E2A8}">
      <dsp:nvSpPr>
        <dsp:cNvPr id="0" name=""/>
        <dsp:cNvSpPr/>
      </dsp:nvSpPr>
      <dsp:spPr>
        <a:xfrm>
          <a:off x="219537" y="1049896"/>
          <a:ext cx="1952174" cy="41860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86081"/>
              </a:lnTo>
              <a:lnTo>
                <a:pt x="1952174" y="4186081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CE141B-F678-4C6A-95D0-3B00FE99C528}">
      <dsp:nvSpPr>
        <dsp:cNvPr id="0" name=""/>
        <dsp:cNvSpPr/>
      </dsp:nvSpPr>
      <dsp:spPr>
        <a:xfrm>
          <a:off x="2171712" y="5043221"/>
          <a:ext cx="1070481" cy="3855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…</a:t>
          </a:r>
          <a:endParaRPr lang="cs-CZ" sz="1900" kern="1200" dirty="0"/>
        </a:p>
      </dsp:txBody>
      <dsp:txXfrm>
        <a:off x="2183003" y="5054512"/>
        <a:ext cx="1047899" cy="3629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ECECB-F9AF-4A00-906B-F57ADB9B4EF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9737A-9C0F-4C36-BD20-F8FB3BA286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0/05/Usti_znak.gi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28596" y="4214818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Autor: Mgr. Jan </a:t>
            </a:r>
            <a:r>
              <a:rPr lang="cs-CZ" sz="1800" b="1" dirty="0"/>
              <a:t>Musil	B1 </a:t>
            </a:r>
            <a:r>
              <a:rPr lang="cs-CZ" sz="1800" b="1" dirty="0" smtClean="0"/>
              <a:t>VY_32_INOVACE_04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31. 10. 2012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ZEMĚPIS – ČESKÁ REPUBLIKA – ROZMÍSTĚNÍ OBYVATELSTVA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vysvětlení funkce sídel a ukazuje jejich prolínání. Žáci určují funkce sídelních celků a geograficky je vymezují.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Lidská sídla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Funkce sídel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sídel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každé sídlo má jednu nebo více funkcí</a:t>
            </a:r>
          </a:p>
          <a:p>
            <a:r>
              <a:rPr lang="cs-CZ" dirty="0" smtClean="0"/>
              <a:t>záleží také na velikosti, historii, přírodních podmínkách atd.</a:t>
            </a:r>
          </a:p>
          <a:p>
            <a:r>
              <a:rPr lang="cs-CZ" dirty="0" smtClean="0"/>
              <a:t>u větších sídel rozlišujeme tzv. </a:t>
            </a:r>
            <a:r>
              <a:rPr lang="cs-CZ" b="1" i="1" dirty="0" smtClean="0"/>
              <a:t>funkční zóny</a:t>
            </a:r>
            <a:endParaRPr lang="cs-CZ" b="1" i="1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4857752" y="1214422"/>
          <a:ext cx="4071966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sídel - příklad</a:t>
            </a:r>
            <a:endParaRPr lang="cs-CZ" dirty="0"/>
          </a:p>
        </p:txBody>
      </p:sp>
      <p:pic>
        <p:nvPicPr>
          <p:cNvPr id="1026" name="Picture 2" descr="C:\Documents and Settings\JM\Plocha\sidl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28712" y="1714488"/>
            <a:ext cx="6886577" cy="475981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43526" y="1214422"/>
            <a:ext cx="8056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Ukažme si na příkladu, jak lze sídlo rozdělit do jednotlivých zón.</a:t>
            </a:r>
            <a:endParaRPr lang="cs-CZ" sz="2400" dirty="0"/>
          </a:p>
        </p:txBody>
      </p:sp>
      <p:sp>
        <p:nvSpPr>
          <p:cNvPr id="6" name="Volný tvar 5"/>
          <p:cNvSpPr/>
          <p:nvPr/>
        </p:nvSpPr>
        <p:spPr>
          <a:xfrm>
            <a:off x="1282535" y="3598223"/>
            <a:ext cx="3503221" cy="2790702"/>
          </a:xfrm>
          <a:custGeom>
            <a:avLst/>
            <a:gdLst>
              <a:gd name="connsiteX0" fmla="*/ 2125683 w 3503221"/>
              <a:gd name="connsiteY0" fmla="*/ 0 h 2790702"/>
              <a:gd name="connsiteX1" fmla="*/ 950026 w 3503221"/>
              <a:gd name="connsiteY1" fmla="*/ 273133 h 2790702"/>
              <a:gd name="connsiteX2" fmla="*/ 332509 w 3503221"/>
              <a:gd name="connsiteY2" fmla="*/ 902525 h 2790702"/>
              <a:gd name="connsiteX3" fmla="*/ 0 w 3503221"/>
              <a:gd name="connsiteY3" fmla="*/ 1460665 h 2790702"/>
              <a:gd name="connsiteX4" fmla="*/ 106878 w 3503221"/>
              <a:gd name="connsiteY4" fmla="*/ 2790702 h 2790702"/>
              <a:gd name="connsiteX5" fmla="*/ 2149434 w 3503221"/>
              <a:gd name="connsiteY5" fmla="*/ 2375065 h 2790702"/>
              <a:gd name="connsiteX6" fmla="*/ 3503221 w 3503221"/>
              <a:gd name="connsiteY6" fmla="*/ 1947554 h 2790702"/>
              <a:gd name="connsiteX7" fmla="*/ 3431969 w 3503221"/>
              <a:gd name="connsiteY7" fmla="*/ 1104406 h 2790702"/>
              <a:gd name="connsiteX8" fmla="*/ 2838203 w 3503221"/>
              <a:gd name="connsiteY8" fmla="*/ 285008 h 2790702"/>
              <a:gd name="connsiteX9" fmla="*/ 2125683 w 3503221"/>
              <a:gd name="connsiteY9" fmla="*/ 0 h 2790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03221" h="2790702">
                <a:moveTo>
                  <a:pt x="2125683" y="0"/>
                </a:moveTo>
                <a:lnTo>
                  <a:pt x="950026" y="273133"/>
                </a:lnTo>
                <a:lnTo>
                  <a:pt x="332509" y="902525"/>
                </a:lnTo>
                <a:lnTo>
                  <a:pt x="0" y="1460665"/>
                </a:lnTo>
                <a:lnTo>
                  <a:pt x="106878" y="2790702"/>
                </a:lnTo>
                <a:lnTo>
                  <a:pt x="2149434" y="2375065"/>
                </a:lnTo>
                <a:lnTo>
                  <a:pt x="3503221" y="1947554"/>
                </a:lnTo>
                <a:lnTo>
                  <a:pt x="3431969" y="1104406"/>
                </a:lnTo>
                <a:lnTo>
                  <a:pt x="2838203" y="285008"/>
                </a:lnTo>
                <a:lnTo>
                  <a:pt x="2125683" y="0"/>
                </a:lnTo>
                <a:close/>
              </a:path>
            </a:pathLst>
          </a:custGeom>
          <a:solidFill>
            <a:srgbClr val="FFFF00">
              <a:alpha val="25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3515096" y="3277590"/>
            <a:ext cx="4892634" cy="3265714"/>
          </a:xfrm>
          <a:custGeom>
            <a:avLst/>
            <a:gdLst>
              <a:gd name="connsiteX0" fmla="*/ 1282535 w 4892634"/>
              <a:gd name="connsiteY0" fmla="*/ 2303813 h 3265714"/>
              <a:gd name="connsiteX1" fmla="*/ 332509 w 4892634"/>
              <a:gd name="connsiteY1" fmla="*/ 2612571 h 3265714"/>
              <a:gd name="connsiteX2" fmla="*/ 665018 w 4892634"/>
              <a:gd name="connsiteY2" fmla="*/ 3265714 h 3265714"/>
              <a:gd name="connsiteX3" fmla="*/ 4892634 w 4892634"/>
              <a:gd name="connsiteY3" fmla="*/ 2196935 h 3265714"/>
              <a:gd name="connsiteX4" fmla="*/ 4714504 w 4892634"/>
              <a:gd name="connsiteY4" fmla="*/ 914400 h 3265714"/>
              <a:gd name="connsiteX5" fmla="*/ 3016333 w 4892634"/>
              <a:gd name="connsiteY5" fmla="*/ 855023 h 3265714"/>
              <a:gd name="connsiteX6" fmla="*/ 2422566 w 4892634"/>
              <a:gd name="connsiteY6" fmla="*/ 1330036 h 3265714"/>
              <a:gd name="connsiteX7" fmla="*/ 1888177 w 4892634"/>
              <a:gd name="connsiteY7" fmla="*/ 950026 h 3265714"/>
              <a:gd name="connsiteX8" fmla="*/ 1460665 w 4892634"/>
              <a:gd name="connsiteY8" fmla="*/ 261257 h 3265714"/>
              <a:gd name="connsiteX9" fmla="*/ 938151 w 4892634"/>
              <a:gd name="connsiteY9" fmla="*/ 0 h 3265714"/>
              <a:gd name="connsiteX10" fmla="*/ 581891 w 4892634"/>
              <a:gd name="connsiteY10" fmla="*/ 47501 h 3265714"/>
              <a:gd name="connsiteX11" fmla="*/ 0 w 4892634"/>
              <a:gd name="connsiteY11" fmla="*/ 225631 h 3265714"/>
              <a:gd name="connsiteX12" fmla="*/ 35626 w 4892634"/>
              <a:gd name="connsiteY12" fmla="*/ 320633 h 3265714"/>
              <a:gd name="connsiteX13" fmla="*/ 617517 w 4892634"/>
              <a:gd name="connsiteY13" fmla="*/ 570015 h 3265714"/>
              <a:gd name="connsiteX14" fmla="*/ 1223159 w 4892634"/>
              <a:gd name="connsiteY14" fmla="*/ 1365662 h 3265714"/>
              <a:gd name="connsiteX15" fmla="*/ 1341912 w 4892634"/>
              <a:gd name="connsiteY15" fmla="*/ 2268187 h 3265714"/>
              <a:gd name="connsiteX16" fmla="*/ 1282535 w 4892634"/>
              <a:gd name="connsiteY16" fmla="*/ 2303813 h 3265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892634" h="3265714">
                <a:moveTo>
                  <a:pt x="1282535" y="2303813"/>
                </a:moveTo>
                <a:lnTo>
                  <a:pt x="332509" y="2612571"/>
                </a:lnTo>
                <a:lnTo>
                  <a:pt x="665018" y="3265714"/>
                </a:lnTo>
                <a:lnTo>
                  <a:pt x="4892634" y="2196935"/>
                </a:lnTo>
                <a:lnTo>
                  <a:pt x="4714504" y="914400"/>
                </a:lnTo>
                <a:lnTo>
                  <a:pt x="3016333" y="855023"/>
                </a:lnTo>
                <a:lnTo>
                  <a:pt x="2422566" y="1330036"/>
                </a:lnTo>
                <a:lnTo>
                  <a:pt x="1888177" y="950026"/>
                </a:lnTo>
                <a:lnTo>
                  <a:pt x="1460665" y="261257"/>
                </a:lnTo>
                <a:lnTo>
                  <a:pt x="938151" y="0"/>
                </a:lnTo>
                <a:lnTo>
                  <a:pt x="581891" y="47501"/>
                </a:lnTo>
                <a:lnTo>
                  <a:pt x="0" y="225631"/>
                </a:lnTo>
                <a:lnTo>
                  <a:pt x="35626" y="320633"/>
                </a:lnTo>
                <a:lnTo>
                  <a:pt x="617517" y="570015"/>
                </a:lnTo>
                <a:lnTo>
                  <a:pt x="1223159" y="1365662"/>
                </a:lnTo>
                <a:lnTo>
                  <a:pt x="1341912" y="2268187"/>
                </a:lnTo>
                <a:lnTo>
                  <a:pt x="1282535" y="2303813"/>
                </a:lnTo>
                <a:close/>
              </a:path>
            </a:pathLst>
          </a:custGeom>
          <a:solidFill>
            <a:schemeClr val="tx1">
              <a:lumMod val="75000"/>
              <a:lumOff val="25000"/>
              <a:alpha val="43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4631377" y="2303813"/>
            <a:ext cx="3645724" cy="2244436"/>
          </a:xfrm>
          <a:custGeom>
            <a:avLst/>
            <a:gdLst>
              <a:gd name="connsiteX0" fmla="*/ 0 w 3645724"/>
              <a:gd name="connsiteY0" fmla="*/ 950026 h 2244436"/>
              <a:gd name="connsiteX1" fmla="*/ 0 w 3645724"/>
              <a:gd name="connsiteY1" fmla="*/ 950026 h 2244436"/>
              <a:gd name="connsiteX2" fmla="*/ 1721922 w 3645724"/>
              <a:gd name="connsiteY2" fmla="*/ 380010 h 2244436"/>
              <a:gd name="connsiteX3" fmla="*/ 2600696 w 3645724"/>
              <a:gd name="connsiteY3" fmla="*/ 0 h 2244436"/>
              <a:gd name="connsiteX4" fmla="*/ 3645724 w 3645724"/>
              <a:gd name="connsiteY4" fmla="*/ 1555668 h 2244436"/>
              <a:gd name="connsiteX5" fmla="*/ 3610098 w 3645724"/>
              <a:gd name="connsiteY5" fmla="*/ 1828800 h 2244436"/>
              <a:gd name="connsiteX6" fmla="*/ 1959428 w 3645724"/>
              <a:gd name="connsiteY6" fmla="*/ 1793174 h 2244436"/>
              <a:gd name="connsiteX7" fmla="*/ 1840675 w 3645724"/>
              <a:gd name="connsiteY7" fmla="*/ 1816925 h 2244436"/>
              <a:gd name="connsiteX8" fmla="*/ 1330036 w 3645724"/>
              <a:gd name="connsiteY8" fmla="*/ 2244436 h 2244436"/>
              <a:gd name="connsiteX9" fmla="*/ 771896 w 3645724"/>
              <a:gd name="connsiteY9" fmla="*/ 1888177 h 2244436"/>
              <a:gd name="connsiteX10" fmla="*/ 380010 w 3645724"/>
              <a:gd name="connsiteY10" fmla="*/ 1199408 h 2244436"/>
              <a:gd name="connsiteX11" fmla="*/ 0 w 3645724"/>
              <a:gd name="connsiteY11" fmla="*/ 950026 h 2244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45724" h="2244436">
                <a:moveTo>
                  <a:pt x="0" y="950026"/>
                </a:moveTo>
                <a:lnTo>
                  <a:pt x="0" y="950026"/>
                </a:lnTo>
                <a:lnTo>
                  <a:pt x="1721922" y="380010"/>
                </a:lnTo>
                <a:lnTo>
                  <a:pt x="2600696" y="0"/>
                </a:lnTo>
                <a:lnTo>
                  <a:pt x="3645724" y="1555668"/>
                </a:lnTo>
                <a:lnTo>
                  <a:pt x="3610098" y="1828800"/>
                </a:lnTo>
                <a:lnTo>
                  <a:pt x="1959428" y="1793174"/>
                </a:lnTo>
                <a:lnTo>
                  <a:pt x="1840675" y="1816925"/>
                </a:lnTo>
                <a:lnTo>
                  <a:pt x="1330036" y="2244436"/>
                </a:lnTo>
                <a:lnTo>
                  <a:pt x="771896" y="1888177"/>
                </a:lnTo>
                <a:lnTo>
                  <a:pt x="380010" y="1199408"/>
                </a:lnTo>
                <a:lnTo>
                  <a:pt x="0" y="950026"/>
                </a:lnTo>
                <a:close/>
              </a:path>
            </a:pathLst>
          </a:custGeom>
          <a:solidFill>
            <a:schemeClr val="accent1">
              <a:alpha val="4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1052481" y="1757548"/>
            <a:ext cx="1476963" cy="2481943"/>
          </a:xfrm>
          <a:custGeom>
            <a:avLst/>
            <a:gdLst>
              <a:gd name="connsiteX0" fmla="*/ 28174 w 1476963"/>
              <a:gd name="connsiteY0" fmla="*/ 23751 h 2481943"/>
              <a:gd name="connsiteX1" fmla="*/ 28174 w 1476963"/>
              <a:gd name="connsiteY1" fmla="*/ 2481943 h 2481943"/>
              <a:gd name="connsiteX2" fmla="*/ 954449 w 1476963"/>
              <a:gd name="connsiteY2" fmla="*/ 1983179 h 2481943"/>
              <a:gd name="connsiteX3" fmla="*/ 1453213 w 1476963"/>
              <a:gd name="connsiteY3" fmla="*/ 1757548 h 2481943"/>
              <a:gd name="connsiteX4" fmla="*/ 1203831 w 1476963"/>
              <a:gd name="connsiteY4" fmla="*/ 1508166 h 2481943"/>
              <a:gd name="connsiteX5" fmla="*/ 1049451 w 1476963"/>
              <a:gd name="connsiteY5" fmla="*/ 973777 h 2481943"/>
              <a:gd name="connsiteX6" fmla="*/ 1476963 w 1476963"/>
              <a:gd name="connsiteY6" fmla="*/ 641268 h 2481943"/>
              <a:gd name="connsiteX7" fmla="*/ 1393836 w 1476963"/>
              <a:gd name="connsiteY7" fmla="*/ 71252 h 2481943"/>
              <a:gd name="connsiteX8" fmla="*/ 16298 w 1476963"/>
              <a:gd name="connsiteY8" fmla="*/ 11875 h 2481943"/>
              <a:gd name="connsiteX9" fmla="*/ 28174 w 1476963"/>
              <a:gd name="connsiteY9" fmla="*/ 23751 h 24819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76963" h="2481943">
                <a:moveTo>
                  <a:pt x="28174" y="23751"/>
                </a:moveTo>
                <a:lnTo>
                  <a:pt x="28174" y="2481943"/>
                </a:lnTo>
                <a:lnTo>
                  <a:pt x="954449" y="1983179"/>
                </a:lnTo>
                <a:lnTo>
                  <a:pt x="1453213" y="1757548"/>
                </a:lnTo>
                <a:lnTo>
                  <a:pt x="1203831" y="1508166"/>
                </a:lnTo>
                <a:lnTo>
                  <a:pt x="1049451" y="973777"/>
                </a:lnTo>
                <a:lnTo>
                  <a:pt x="1476963" y="641268"/>
                </a:lnTo>
                <a:lnTo>
                  <a:pt x="1393836" y="71252"/>
                </a:lnTo>
                <a:lnTo>
                  <a:pt x="16298" y="11875"/>
                </a:lnTo>
                <a:cubicBezTo>
                  <a:pt x="0" y="11002"/>
                  <a:pt x="63800" y="0"/>
                  <a:pt x="28174" y="23751"/>
                </a:cubicBezTo>
                <a:close/>
              </a:path>
            </a:pathLst>
          </a:custGeom>
          <a:solidFill>
            <a:srgbClr val="FF0000">
              <a:alpha val="25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2133600" y="1690688"/>
            <a:ext cx="3671888" cy="1824037"/>
          </a:xfrm>
          <a:custGeom>
            <a:avLst/>
            <a:gdLst>
              <a:gd name="connsiteX0" fmla="*/ 338138 w 3671888"/>
              <a:gd name="connsiteY0" fmla="*/ 128587 h 1824037"/>
              <a:gd name="connsiteX1" fmla="*/ 428625 w 3671888"/>
              <a:gd name="connsiteY1" fmla="*/ 728662 h 1824037"/>
              <a:gd name="connsiteX2" fmla="*/ 0 w 3671888"/>
              <a:gd name="connsiteY2" fmla="*/ 1057275 h 1824037"/>
              <a:gd name="connsiteX3" fmla="*/ 152400 w 3671888"/>
              <a:gd name="connsiteY3" fmla="*/ 1562100 h 1824037"/>
              <a:gd name="connsiteX4" fmla="*/ 419100 w 3671888"/>
              <a:gd name="connsiteY4" fmla="*/ 1824037 h 1824037"/>
              <a:gd name="connsiteX5" fmla="*/ 1143000 w 3671888"/>
              <a:gd name="connsiteY5" fmla="*/ 1671637 h 1824037"/>
              <a:gd name="connsiteX6" fmla="*/ 2105025 w 3671888"/>
              <a:gd name="connsiteY6" fmla="*/ 1471612 h 1824037"/>
              <a:gd name="connsiteX7" fmla="*/ 3529013 w 3671888"/>
              <a:gd name="connsiteY7" fmla="*/ 1090612 h 1824037"/>
              <a:gd name="connsiteX8" fmla="*/ 3671888 w 3671888"/>
              <a:gd name="connsiteY8" fmla="*/ 1028700 h 1824037"/>
              <a:gd name="connsiteX9" fmla="*/ 3624263 w 3671888"/>
              <a:gd name="connsiteY9" fmla="*/ 38100 h 1824037"/>
              <a:gd name="connsiteX10" fmla="*/ 1676400 w 3671888"/>
              <a:gd name="connsiteY10" fmla="*/ 0 h 1824037"/>
              <a:gd name="connsiteX11" fmla="*/ 338138 w 3671888"/>
              <a:gd name="connsiteY11" fmla="*/ 128587 h 1824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71888" h="1824037">
                <a:moveTo>
                  <a:pt x="338138" y="128587"/>
                </a:moveTo>
                <a:lnTo>
                  <a:pt x="428625" y="728662"/>
                </a:lnTo>
                <a:lnTo>
                  <a:pt x="0" y="1057275"/>
                </a:lnTo>
                <a:lnTo>
                  <a:pt x="152400" y="1562100"/>
                </a:lnTo>
                <a:lnTo>
                  <a:pt x="419100" y="1824037"/>
                </a:lnTo>
                <a:cubicBezTo>
                  <a:pt x="660332" y="1772915"/>
                  <a:pt x="896411" y="1671637"/>
                  <a:pt x="1143000" y="1671637"/>
                </a:cubicBezTo>
                <a:lnTo>
                  <a:pt x="2105025" y="1471612"/>
                </a:lnTo>
                <a:lnTo>
                  <a:pt x="3529013" y="1090612"/>
                </a:lnTo>
                <a:lnTo>
                  <a:pt x="3671888" y="1028700"/>
                </a:lnTo>
                <a:lnTo>
                  <a:pt x="3624263" y="38100"/>
                </a:lnTo>
                <a:lnTo>
                  <a:pt x="1676400" y="0"/>
                </a:lnTo>
                <a:lnTo>
                  <a:pt x="338138" y="128587"/>
                </a:lnTo>
                <a:close/>
              </a:path>
            </a:pathLst>
          </a:custGeom>
          <a:solidFill>
            <a:srgbClr val="92D050">
              <a:alpha val="25000"/>
            </a:srgb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6286520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[1]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65884" y="6488668"/>
            <a:ext cx="1078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Metodika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sídla: Ústí n. L.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2071678"/>
            <a:ext cx="8461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Před Vámi je plán města Ústí nad Labem. Doplňte do něj: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857496"/>
            <a:ext cx="870546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názvy městských částí (</a:t>
            </a:r>
            <a:r>
              <a:rPr lang="cs-CZ" sz="2800" i="1" dirty="0" smtClean="0"/>
              <a:t>Krásné</a:t>
            </a:r>
            <a:r>
              <a:rPr lang="cs-CZ" sz="2800" dirty="0" smtClean="0"/>
              <a:t> </a:t>
            </a:r>
            <a:r>
              <a:rPr lang="cs-CZ" sz="2800" i="1" dirty="0" smtClean="0"/>
              <a:t>Březno</a:t>
            </a:r>
            <a:r>
              <a:rPr lang="cs-CZ" sz="2800" dirty="0" smtClean="0"/>
              <a:t>, </a:t>
            </a:r>
            <a:r>
              <a:rPr lang="cs-CZ" sz="2800" i="1" dirty="0" err="1" smtClean="0"/>
              <a:t>Klíše</a:t>
            </a:r>
            <a:r>
              <a:rPr lang="cs-CZ" sz="2800" dirty="0" smtClean="0"/>
              <a:t>, </a:t>
            </a:r>
            <a:r>
              <a:rPr lang="cs-CZ" sz="2800" i="1" dirty="0" smtClean="0"/>
              <a:t>Severní</a:t>
            </a:r>
            <a:r>
              <a:rPr lang="cs-CZ" sz="2800" dirty="0" smtClean="0"/>
              <a:t> </a:t>
            </a:r>
            <a:r>
              <a:rPr lang="cs-CZ" sz="2800" i="1" dirty="0" err="1" smtClean="0"/>
              <a:t>Tera</a:t>
            </a:r>
            <a:r>
              <a:rPr lang="cs-CZ" sz="2800" i="1" dirty="0" smtClean="0"/>
              <a:t>-</a:t>
            </a:r>
          </a:p>
          <a:p>
            <a:r>
              <a:rPr lang="cs-CZ" sz="2800" dirty="0" smtClean="0"/>
              <a:t>   </a:t>
            </a:r>
            <a:r>
              <a:rPr lang="cs-CZ" sz="2800" i="1" dirty="0" err="1" smtClean="0"/>
              <a:t>sa</a:t>
            </a:r>
            <a:r>
              <a:rPr lang="cs-CZ" sz="2800" dirty="0" smtClean="0"/>
              <a:t>, </a:t>
            </a:r>
            <a:r>
              <a:rPr lang="cs-CZ" sz="2800" i="1" dirty="0" err="1" smtClean="0"/>
              <a:t>Předlice</a:t>
            </a:r>
            <a:r>
              <a:rPr lang="cs-CZ" sz="2800" dirty="0" smtClean="0"/>
              <a:t>, </a:t>
            </a:r>
            <a:r>
              <a:rPr lang="cs-CZ" sz="2800" i="1" dirty="0" err="1" smtClean="0"/>
              <a:t>Střekov</a:t>
            </a:r>
            <a:r>
              <a:rPr lang="cs-CZ" sz="2800" dirty="0" smtClean="0"/>
              <a:t>, </a:t>
            </a:r>
            <a:r>
              <a:rPr lang="cs-CZ" sz="2800" i="1" dirty="0" err="1" smtClean="0"/>
              <a:t>Všebořice</a:t>
            </a:r>
            <a:r>
              <a:rPr lang="cs-CZ" sz="2800" dirty="0" smtClean="0"/>
              <a:t>, </a:t>
            </a:r>
            <a:r>
              <a:rPr lang="cs-CZ" sz="2800" i="1" dirty="0" err="1" smtClean="0"/>
              <a:t>Neštěmice</a:t>
            </a:r>
            <a:r>
              <a:rPr lang="cs-CZ" sz="2800" dirty="0" smtClean="0"/>
              <a:t> atd.)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3786190"/>
            <a:ext cx="8745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určete u každé městské části její funkci (obytná, výrobní…)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4929198"/>
            <a:ext cx="49015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 smtClean="0"/>
              <a:t> Má každá část jedinou funkci?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5429264"/>
            <a:ext cx="7669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 smtClean="0"/>
              <a:t> Existuje část města, u které neumíte určit funkci?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5929330"/>
            <a:ext cx="5537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 smtClean="0"/>
              <a:t> Jaký typ města je Ústí nad Labem?</a:t>
            </a:r>
            <a:endParaRPr lang="cs-CZ" sz="2800" dirty="0"/>
          </a:p>
        </p:txBody>
      </p:sp>
      <p:pic>
        <p:nvPicPr>
          <p:cNvPr id="3074" name="Picture 2" descr="http://upload.wikimedia.org/wikipedia/commons/0/05/Usti_znak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428604"/>
            <a:ext cx="1201547" cy="150019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215206" y="1714488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[2]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65884" y="6488668"/>
            <a:ext cx="1078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Metodika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/>
              <a:t>Funkce sídla: Ústí n. L.</a:t>
            </a:r>
            <a:endParaRPr lang="cs-CZ" dirty="0"/>
          </a:p>
        </p:txBody>
      </p:sp>
      <p:pic>
        <p:nvPicPr>
          <p:cNvPr id="22531" name="Picture 3" descr="C:\Documents and Settings\JM\Plocha\usti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716" y="1000108"/>
            <a:ext cx="9010569" cy="485778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714876" y="5357826"/>
            <a:ext cx="2469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Střekov</a:t>
            </a:r>
            <a:r>
              <a:rPr lang="cs-CZ" dirty="0" smtClean="0"/>
              <a:t>: obytná, výrobní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14414" y="5214950"/>
            <a:ext cx="2562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Centrum</a:t>
            </a:r>
            <a:r>
              <a:rPr lang="cs-CZ" dirty="0" smtClean="0"/>
              <a:t>: obytná, správní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2643182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Klíše</a:t>
            </a:r>
            <a:r>
              <a:rPr lang="cs-CZ" dirty="0" smtClean="0"/>
              <a:t>: obytná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29124" y="1857364"/>
            <a:ext cx="2707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Kr</a:t>
            </a:r>
            <a:r>
              <a:rPr lang="cs-CZ" b="1" dirty="0" smtClean="0"/>
              <a:t>. Březno</a:t>
            </a:r>
            <a:r>
              <a:rPr lang="cs-CZ" dirty="0" smtClean="0"/>
              <a:t>: obytná, výrobní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14612" y="2143116"/>
            <a:ext cx="1992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Sev</a:t>
            </a:r>
            <a:r>
              <a:rPr lang="cs-CZ" b="1" dirty="0" smtClean="0"/>
              <a:t>. Terasa</a:t>
            </a:r>
            <a:r>
              <a:rPr lang="cs-CZ" dirty="0" smtClean="0"/>
              <a:t>: obytná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05072" y="4143380"/>
            <a:ext cx="26389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Svádov</a:t>
            </a:r>
            <a:r>
              <a:rPr lang="cs-CZ" b="1" dirty="0" smtClean="0"/>
              <a:t>: </a:t>
            </a:r>
            <a:r>
              <a:rPr lang="cs-CZ" dirty="0" smtClean="0"/>
              <a:t>obytná, rekreační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85918" y="1071546"/>
            <a:ext cx="198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Všebořice</a:t>
            </a:r>
            <a:r>
              <a:rPr lang="cs-CZ" dirty="0" smtClean="0"/>
              <a:t>: smíšená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2844" y="4714884"/>
            <a:ext cx="269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Předlice</a:t>
            </a:r>
            <a:r>
              <a:rPr lang="cs-CZ" dirty="0" smtClean="0"/>
              <a:t>: výrobní, dopravní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43438" y="1428736"/>
            <a:ext cx="2764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Neštěmice</a:t>
            </a:r>
            <a:r>
              <a:rPr lang="cs-CZ" dirty="0" smtClean="0"/>
              <a:t>: obytná, výrobní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58082" y="1071546"/>
            <a:ext cx="1571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Mojžíř</a:t>
            </a:r>
            <a:r>
              <a:rPr lang="cs-CZ" dirty="0" smtClean="0"/>
              <a:t>: obytná</a:t>
            </a:r>
            <a:endParaRPr lang="cs-CZ" dirty="0"/>
          </a:p>
        </p:txBody>
      </p:sp>
      <p:cxnSp>
        <p:nvCxnSpPr>
          <p:cNvPr id="24" name="Přímá spojovací čára 23"/>
          <p:cNvCxnSpPr/>
          <p:nvPr/>
        </p:nvCxnSpPr>
        <p:spPr>
          <a:xfrm rot="5400000" flipH="1" flipV="1">
            <a:off x="535753" y="4321975"/>
            <a:ext cx="642942" cy="285752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500166" y="3071810"/>
            <a:ext cx="571504" cy="357190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 flipH="1" flipV="1">
            <a:off x="2571736" y="4572008"/>
            <a:ext cx="1214446" cy="71438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16200000" flipV="1">
            <a:off x="4500562" y="4857760"/>
            <a:ext cx="571504" cy="428628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16200000" flipV="1">
            <a:off x="6786578" y="3857628"/>
            <a:ext cx="357190" cy="357190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0800000" flipV="1">
            <a:off x="1357290" y="1500174"/>
            <a:ext cx="857256" cy="214314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6200000" flipH="1">
            <a:off x="4964115" y="2751133"/>
            <a:ext cx="1215240" cy="284958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16200000" flipH="1">
            <a:off x="6929454" y="1928802"/>
            <a:ext cx="857256" cy="428628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16200000" flipH="1">
            <a:off x="7715272" y="1643050"/>
            <a:ext cx="714380" cy="428628"/>
          </a:xfrm>
          <a:prstGeom prst="line">
            <a:avLst/>
          </a:prstGeom>
          <a:ln w="38100"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8065884" y="6488668"/>
            <a:ext cx="1078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Metodika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0" y="4143380"/>
            <a:ext cx="33054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4" action="ppaction://hlinksldjump"/>
              </a:rPr>
              <a:t>[3]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Autor: Mgr. Jan Musil.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err="1" smtClean="0"/>
              <a:t>Usti</a:t>
            </a:r>
            <a:r>
              <a:rPr lang="cs-CZ" sz="1400" i="1" dirty="0" smtClean="0"/>
              <a:t>_znak.</a:t>
            </a:r>
            <a:r>
              <a:rPr lang="cs-CZ" sz="1400" i="1" dirty="0" err="1" smtClean="0"/>
              <a:t>gif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3. 2. 2006, dostupné z URL:&lt;</a:t>
            </a:r>
            <a:r>
              <a:rPr lang="cs-CZ" sz="1400" dirty="0" smtClean="0">
                <a:hlinkClick r:id="rId2"/>
              </a:rPr>
              <a:t>http://upload.wikimedia.org/wikipedia/commons/0/05/Usti_znak.gif</a:t>
            </a:r>
            <a:r>
              <a:rPr lang="cs-CZ" sz="1400" dirty="0" smtClean="0"/>
              <a:t>&gt; [cit. dne 31. 10. 2012].</a:t>
            </a:r>
          </a:p>
          <a:p>
            <a:pPr>
              <a:buNone/>
            </a:pPr>
            <a:r>
              <a:rPr lang="cs-CZ" sz="1400" dirty="0" smtClean="0"/>
              <a:t>[3] Autor. Mgr. Jan Musil.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Snímek č. 6: Jednotlivé zóny sídla ikonicky znázorňují jeho funkci.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Snímek č. 7: Nedílnou součástí je DUM Lidská sídla – Ústí nad Labem, s nímž pracují přímo žáci. Po skončení jejich práce následuje snímek č. 8 s plánem města a vymezením funkcí jednotlivých městských částí. Reflexe výsledků žáků může následovat, stejně tak ji lze zařadit hned po snímku č. 7.</a:t>
            </a:r>
            <a:endParaRPr lang="cs-CZ" sz="2400" dirty="0"/>
          </a:p>
        </p:txBody>
      </p:sp>
      <p:sp>
        <p:nvSpPr>
          <p:cNvPr id="4" name="Tlačítko akce: Návrat 3">
            <a:hlinkClick r:id="" action="ppaction://hlinkshowjump?jump=lastslideviewed" highlightClick="1"/>
          </p:cNvPr>
          <p:cNvSpPr/>
          <p:nvPr/>
        </p:nvSpPr>
        <p:spPr>
          <a:xfrm>
            <a:off x="4357686" y="5072074"/>
            <a:ext cx="928694" cy="428628"/>
          </a:xfrm>
          <a:prstGeom prst="actionButtonRetur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93405" y="5643578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ZPĚT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</TotalTime>
  <Words>395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Lidská sídla II</vt:lpstr>
      <vt:lpstr>Funkce sídel</vt:lpstr>
      <vt:lpstr>Funkce sídel - příklad</vt:lpstr>
      <vt:lpstr>Funkce sídla: Ústí n. L.</vt:lpstr>
      <vt:lpstr>Funkce sídla: Ústí n. L.</vt:lpstr>
      <vt:lpstr>Zdroje obrázků</vt:lpstr>
      <vt:lpstr>Metodika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Lidská sídla II</dc:title>
  <dc:creator>Jan Musil</dc:creator>
  <cp:lastModifiedBy>František Bret</cp:lastModifiedBy>
  <cp:revision>55</cp:revision>
  <dcterms:created xsi:type="dcterms:W3CDTF">2012-10-30T18:43:36Z</dcterms:created>
  <dcterms:modified xsi:type="dcterms:W3CDTF">2013-02-26T16:37:02Z</dcterms:modified>
</cp:coreProperties>
</file>