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56" r:id="rId4"/>
    <p:sldId id="270" r:id="rId5"/>
    <p:sldId id="271" r:id="rId6"/>
    <p:sldId id="272" r:id="rId7"/>
    <p:sldId id="273" r:id="rId8"/>
    <p:sldId id="274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Sloupec2</c:v>
                </c:pt>
              </c:strCache>
            </c:strRef>
          </c:tx>
          <c:explosion val="25"/>
          <c:dPt>
            <c:idx val="1"/>
            <c:bubble3D val="0"/>
            <c:explosion val="7"/>
          </c:dPt>
          <c:cat>
            <c:strRef>
              <c:f>List1!$A$2:$A$3</c:f>
              <c:strCache>
                <c:ptCount val="2"/>
                <c:pt idx="0">
                  <c:v>obce</c:v>
                </c:pt>
                <c:pt idx="1">
                  <c:v>města</c:v>
                </c:pt>
              </c:strCache>
            </c:strRef>
          </c:cat>
          <c:val>
            <c:numRef>
              <c:f>List1!$B$2:$B$3</c:f>
              <c:numCache>
                <c:formatCode>General</c:formatCode>
                <c:ptCount val="2"/>
                <c:pt idx="0">
                  <c:v>5645</c:v>
                </c:pt>
                <c:pt idx="1">
                  <c:v>601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ECB-F9AF-4A00-906B-F57ADB9B4EF2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737A-9C0F-4C36-BD20-F8FB3BA28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ECB-F9AF-4A00-906B-F57ADB9B4EF2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737A-9C0F-4C36-BD20-F8FB3BA28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ECB-F9AF-4A00-906B-F57ADB9B4EF2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737A-9C0F-4C36-BD20-F8FB3BA28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ECB-F9AF-4A00-906B-F57ADB9B4EF2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737A-9C0F-4C36-BD20-F8FB3BA28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ECB-F9AF-4A00-906B-F57ADB9B4EF2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737A-9C0F-4C36-BD20-F8FB3BA28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ECB-F9AF-4A00-906B-F57ADB9B4EF2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737A-9C0F-4C36-BD20-F8FB3BA28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ECB-F9AF-4A00-906B-F57ADB9B4EF2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737A-9C0F-4C36-BD20-F8FB3BA28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ECB-F9AF-4A00-906B-F57ADB9B4EF2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737A-9C0F-4C36-BD20-F8FB3BA28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ECB-F9AF-4A00-906B-F57ADB9B4EF2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737A-9C0F-4C36-BD20-F8FB3BA28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ECB-F9AF-4A00-906B-F57ADB9B4EF2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737A-9C0F-4C36-BD20-F8FB3BA28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ECECB-F9AF-4A00-906B-F57ADB9B4EF2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9737A-9C0F-4C36-BD20-F8FB3BA28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7ECECB-F9AF-4A00-906B-F57ADB9B4EF2}" type="datetimeFigureOut">
              <a:rPr lang="cs-CZ" smtClean="0"/>
              <a:pPr/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9737A-9C0F-4C36-BD20-F8FB3BA286A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4/48/Czechia_-_outline_map.svg/800px-Czechia_-_outline_map.svg.png" TargetMode="External"/><Relationship Id="rId2" Type="http://schemas.openxmlformats.org/officeDocument/2006/relationships/hyperlink" Target="http://upload.wikimedia.org/wikipedia/commons/thumb/6/61/Emblem-person-grey.svg/500px-Emblem-person-grey.svg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upload.wikimedia.org/wikipedia/commons/thumb/1/13/Lower_Manhattan_Aerial.JPG/800px-Lower_Manhattan_Aerial.JPG" TargetMode="External"/><Relationship Id="rId4" Type="http://schemas.openxmlformats.org/officeDocument/2006/relationships/hyperlink" Target="http://upload.wikimedia.org/wikipedia/commons/2/20/Rural_Jhelum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pPr eaLnBrk="1" hangingPunct="1">
              <a:defRPr/>
            </a:pPr>
            <a:r>
              <a:rPr lang="cs-CZ" sz="1800" dirty="0" smtClean="0">
                <a:solidFill>
                  <a:schemeClr val="tx1"/>
                </a:solidFill>
              </a:rPr>
              <a:t>VÝUKOVÝ MATERIÁL ZPRACOVANÝ V RÁMCI PROJEKTU </a:t>
            </a:r>
          </a:p>
          <a:p>
            <a:pPr eaLnBrk="1" hangingPunct="1">
              <a:defRPr/>
            </a:pPr>
            <a:r>
              <a:rPr lang="cs-CZ" sz="1800" dirty="0" smtClean="0">
                <a:solidFill>
                  <a:schemeClr val="tx1"/>
                </a:solidFill>
              </a:rPr>
              <a:t>MODERNÍ ŠKOLA</a:t>
            </a:r>
          </a:p>
          <a:p>
            <a:pPr eaLnBrk="1" hangingPunct="1">
              <a:defRPr/>
            </a:pPr>
            <a:r>
              <a:rPr lang="cs-CZ" sz="1800" dirty="0" smtClean="0">
                <a:solidFill>
                  <a:schemeClr val="tx1"/>
                </a:solidFill>
              </a:rPr>
              <a:t>Registrační číslo projektu: CZ.1.07/1.400/21.3095</a:t>
            </a:r>
          </a:p>
        </p:txBody>
      </p:sp>
      <p:pic>
        <p:nvPicPr>
          <p:cNvPr id="3075" name="Picture 4" descr="ško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8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bIns="0" anchor="ctr">
            <a:spAutoFit/>
          </a:bodyPr>
          <a:lstStyle/>
          <a:p>
            <a:endParaRPr lang="cs-CZ"/>
          </a:p>
        </p:txBody>
      </p:sp>
      <p:sp>
        <p:nvSpPr>
          <p:cNvPr id="3080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 anchor="ctr">
            <a:spAutoFit/>
          </a:bodyPr>
          <a:lstStyle/>
          <a:p>
            <a:pPr algn="ctr"/>
            <a:r>
              <a:rPr lang="cs-CZ" b="1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1600" b="1" dirty="0">
                <a:solidFill>
                  <a:srgbClr val="000000"/>
                </a:solidFill>
                <a:latin typeface="Arial" charset="0"/>
                <a:cs typeface="Arial" charset="0"/>
              </a:rPr>
              <a:t>ZÁKLADNÍ ŠKOLA ÚSTÍ NAD LABEM, HLAVNÍ 193, 403 31</a:t>
            </a:r>
            <a:endParaRPr lang="cs-CZ" sz="1400" b="1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eaLnBrk="0" hangingPunct="0"/>
            <a:r>
              <a:rPr lang="cs-CZ" sz="1200" b="1" dirty="0">
                <a:solidFill>
                  <a:srgbClr val="999999"/>
                </a:solidFill>
                <a:latin typeface="Arial" charset="0"/>
                <a:cs typeface="Arial" charset="0"/>
              </a:rPr>
              <a:t>Tel.:472731819, 472731253 Tel.</a:t>
            </a:r>
            <a:r>
              <a:rPr lang="cs-CZ" sz="1200" b="1" dirty="0" err="1">
                <a:solidFill>
                  <a:srgbClr val="999999"/>
                </a:solidFill>
                <a:latin typeface="Arial" charset="0"/>
                <a:cs typeface="Arial" charset="0"/>
              </a:rPr>
              <a:t>řed</a:t>
            </a:r>
            <a:r>
              <a:rPr lang="cs-CZ" sz="1200" b="1" dirty="0">
                <a:solidFill>
                  <a:srgbClr val="999999"/>
                </a:solidFill>
                <a:latin typeface="Arial" charset="0"/>
                <a:cs typeface="Arial" charset="0"/>
              </a:rPr>
              <a:t>./fax:472731480, e-mail:</a:t>
            </a:r>
            <a:r>
              <a:rPr lang="cs-CZ" sz="1200" b="1" dirty="0" err="1">
                <a:solidFill>
                  <a:srgbClr val="999999"/>
                </a:solidFill>
                <a:latin typeface="Arial" charset="0"/>
                <a:cs typeface="Arial" charset="0"/>
              </a:rPr>
              <a:t>skola</a:t>
            </a:r>
            <a:r>
              <a:rPr lang="cs-CZ" sz="1200" b="1" dirty="0">
                <a:solidFill>
                  <a:srgbClr val="999999"/>
                </a:solidFill>
                <a:latin typeface="Arial" charset="0"/>
                <a:cs typeface="Arial" charset="0"/>
              </a:rPr>
              <a:t>@</a:t>
            </a:r>
            <a:r>
              <a:rPr lang="cs-CZ" sz="1200" b="1" dirty="0" err="1">
                <a:solidFill>
                  <a:srgbClr val="999999"/>
                </a:solidFill>
                <a:latin typeface="Arial" charset="0"/>
                <a:cs typeface="Arial" charset="0"/>
              </a:rPr>
              <a:t>zsmojzir.cz</a:t>
            </a:r>
            <a:endParaRPr lang="cs-CZ" sz="1400" dirty="0">
              <a:solidFill>
                <a:srgbClr val="999999"/>
              </a:solidFill>
              <a:latin typeface="Arial" charset="0"/>
              <a:cs typeface="Arial" charset="0"/>
            </a:endParaRPr>
          </a:p>
          <a:p>
            <a:pPr eaLnBrk="0" hangingPunct="0"/>
            <a:endParaRPr lang="cs-CZ" dirty="0">
              <a:latin typeface="Arial" charset="0"/>
            </a:endParaRPr>
          </a:p>
        </p:txBody>
      </p:sp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33206" y="0"/>
            <a:ext cx="6477589" cy="158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Obrázek 10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290" y="1643050"/>
            <a:ext cx="6762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eaLnBrk="1" hangingPunct="1">
              <a:buFontTx/>
              <a:buNone/>
            </a:pPr>
            <a:r>
              <a:rPr lang="cs-CZ" sz="2000" dirty="0" smtClean="0"/>
              <a:t>Číslo klíčové aktivity: III/2</a:t>
            </a:r>
          </a:p>
          <a:p>
            <a:pPr algn="ctr" eaLnBrk="1" hangingPunct="1">
              <a:buFontTx/>
              <a:buNone/>
            </a:pPr>
            <a:r>
              <a:rPr lang="cs-CZ" sz="2000" dirty="0" smtClean="0"/>
              <a:t>Název klíčové aktivity: </a:t>
            </a:r>
          </a:p>
          <a:p>
            <a:pPr algn="ctr" eaLnBrk="1" hangingPunct="1">
              <a:buFontTx/>
              <a:buNone/>
            </a:pPr>
            <a:r>
              <a:rPr lang="cs-CZ" sz="2000" dirty="0" smtClean="0"/>
              <a:t>Inovace a zkvalitnění výuky prostřednictvím ICT</a:t>
            </a:r>
          </a:p>
          <a:p>
            <a:pPr algn="ctr" eaLnBrk="1" hangingPunct="1">
              <a:buFontTx/>
              <a:buNone/>
            </a:pPr>
            <a:r>
              <a:rPr lang="cs-CZ" sz="1800" dirty="0" smtClean="0"/>
              <a:t> </a:t>
            </a:r>
          </a:p>
          <a:p>
            <a:pPr>
              <a:buNone/>
            </a:pPr>
            <a:r>
              <a:rPr lang="cs-CZ" sz="1800" b="1" dirty="0" smtClean="0"/>
              <a:t>Autor: Mgr. </a:t>
            </a:r>
            <a:r>
              <a:rPr lang="cs-CZ" sz="1800" b="1" smtClean="0"/>
              <a:t>Jan </a:t>
            </a:r>
            <a:r>
              <a:rPr lang="cs-CZ" sz="1800" b="1"/>
              <a:t>Musil	</a:t>
            </a:r>
            <a:r>
              <a:rPr lang="cs-CZ" sz="1800" b="1"/>
              <a:t>B1 </a:t>
            </a:r>
            <a:r>
              <a:rPr lang="cs-CZ" sz="1800" b="1" smtClean="0"/>
              <a:t>VY_32_INOVACE_05</a:t>
            </a:r>
            <a:endParaRPr lang="cs-CZ" sz="1800" dirty="0" smtClean="0"/>
          </a:p>
          <a:p>
            <a:pPr eaLnBrk="1" hangingPunct="1">
              <a:buNone/>
            </a:pPr>
            <a:r>
              <a:rPr lang="cs-CZ" sz="1800" b="1" dirty="0" smtClean="0"/>
              <a:t>Vytvořeno: 31. 10. 2012</a:t>
            </a:r>
            <a:endParaRPr lang="cs-CZ" sz="1800" dirty="0" smtClean="0"/>
          </a:p>
          <a:p>
            <a:pPr eaLnBrk="1" hangingPunct="1">
              <a:buNone/>
            </a:pPr>
            <a:r>
              <a:rPr lang="cs-CZ" sz="1800" b="1" dirty="0" smtClean="0"/>
              <a:t>Ročník:  8.</a:t>
            </a:r>
          </a:p>
          <a:p>
            <a:pPr eaLnBrk="1" hangingPunct="1">
              <a:buNone/>
            </a:pPr>
            <a:r>
              <a:rPr lang="cs-CZ" sz="1800" b="1" dirty="0" smtClean="0"/>
              <a:t>Vzdělávací oblast: ZEMĚPIS – ČESKÁ REPUBLIKA – ROZMÍSTĚNÍ OBYVATELSTVA</a:t>
            </a:r>
            <a:endParaRPr lang="cs-CZ" sz="1800" dirty="0" smtClean="0"/>
          </a:p>
          <a:p>
            <a:pPr eaLnBrk="1" hangingPunct="1">
              <a:buNone/>
            </a:pPr>
            <a:r>
              <a:rPr lang="cs-CZ" sz="1800" b="1" dirty="0" smtClean="0"/>
              <a:t>Anotace: </a:t>
            </a:r>
            <a:r>
              <a:rPr lang="cs-CZ" sz="1800" dirty="0" smtClean="0"/>
              <a:t>Výukový materiál je určen pro žáky 8. ročníku. Slouží k vysvětlení funkce sídel a ukazuje jejich prolínání. Žáci určují funkce sídelních celků a geograficky je vymezují.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3208" y="-1"/>
            <a:ext cx="6477584" cy="158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Lidská sídla III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 vesnice může mít znaky města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Velikost sídla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počet obyvatel </a:t>
            </a:r>
            <a:r>
              <a:rPr lang="cs-CZ" sz="2400" dirty="0" smtClean="0"/>
              <a:t>x</a:t>
            </a:r>
            <a:r>
              <a:rPr lang="cs-CZ" dirty="0" smtClean="0"/>
              <a:t> rozloha</a:t>
            </a:r>
          </a:p>
          <a:p>
            <a:r>
              <a:rPr lang="cs-CZ" dirty="0" smtClean="0"/>
              <a:t>ovlivňuje hustotu zalidnění</a:t>
            </a:r>
          </a:p>
          <a:p>
            <a:r>
              <a:rPr lang="cs-CZ" dirty="0" smtClean="0"/>
              <a:t>rozlišujeme několik typů velikosti sídel:</a:t>
            </a:r>
          </a:p>
          <a:p>
            <a:endParaRPr lang="cs-CZ" dirty="0"/>
          </a:p>
        </p:txBody>
      </p:sp>
      <p:sp>
        <p:nvSpPr>
          <p:cNvPr id="6" name="Volný tvar 5"/>
          <p:cNvSpPr/>
          <p:nvPr/>
        </p:nvSpPr>
        <p:spPr>
          <a:xfrm>
            <a:off x="5214942" y="1285860"/>
            <a:ext cx="3429024" cy="2357454"/>
          </a:xfrm>
          <a:custGeom>
            <a:avLst/>
            <a:gdLst>
              <a:gd name="connsiteX0" fmla="*/ 1456212 w 3092308"/>
              <a:gd name="connsiteY0" fmla="*/ 0 h 2720340"/>
              <a:gd name="connsiteX1" fmla="*/ 1421922 w 3092308"/>
              <a:gd name="connsiteY1" fmla="*/ 22860 h 2720340"/>
              <a:gd name="connsiteX2" fmla="*/ 1307622 w 3092308"/>
              <a:gd name="connsiteY2" fmla="*/ 57150 h 2720340"/>
              <a:gd name="connsiteX3" fmla="*/ 1273332 w 3092308"/>
              <a:gd name="connsiteY3" fmla="*/ 68580 h 2720340"/>
              <a:gd name="connsiteX4" fmla="*/ 1193322 w 3092308"/>
              <a:gd name="connsiteY4" fmla="*/ 125730 h 2720340"/>
              <a:gd name="connsiteX5" fmla="*/ 1136172 w 3092308"/>
              <a:gd name="connsiteY5" fmla="*/ 160020 h 2720340"/>
              <a:gd name="connsiteX6" fmla="*/ 1044732 w 3092308"/>
              <a:gd name="connsiteY6" fmla="*/ 308610 h 2720340"/>
              <a:gd name="connsiteX7" fmla="*/ 953292 w 3092308"/>
              <a:gd name="connsiteY7" fmla="*/ 445770 h 2720340"/>
              <a:gd name="connsiteX8" fmla="*/ 873282 w 3092308"/>
              <a:gd name="connsiteY8" fmla="*/ 651510 h 2720340"/>
              <a:gd name="connsiteX9" fmla="*/ 770412 w 3092308"/>
              <a:gd name="connsiteY9" fmla="*/ 845820 h 2720340"/>
              <a:gd name="connsiteX10" fmla="*/ 713262 w 3092308"/>
              <a:gd name="connsiteY10" fmla="*/ 914400 h 2720340"/>
              <a:gd name="connsiteX11" fmla="*/ 496092 w 3092308"/>
              <a:gd name="connsiteY11" fmla="*/ 1051560 h 2720340"/>
              <a:gd name="connsiteX12" fmla="*/ 381792 w 3092308"/>
              <a:gd name="connsiteY12" fmla="*/ 1062990 h 2720340"/>
              <a:gd name="connsiteX13" fmla="*/ 130332 w 3092308"/>
              <a:gd name="connsiteY13" fmla="*/ 1108710 h 2720340"/>
              <a:gd name="connsiteX14" fmla="*/ 61752 w 3092308"/>
              <a:gd name="connsiteY14" fmla="*/ 1268730 h 2720340"/>
              <a:gd name="connsiteX15" fmla="*/ 50322 w 3092308"/>
              <a:gd name="connsiteY15" fmla="*/ 1314450 h 2720340"/>
              <a:gd name="connsiteX16" fmla="*/ 16032 w 3092308"/>
              <a:gd name="connsiteY16" fmla="*/ 1417320 h 2720340"/>
              <a:gd name="connsiteX17" fmla="*/ 107472 w 3092308"/>
              <a:gd name="connsiteY17" fmla="*/ 1520190 h 2720340"/>
              <a:gd name="connsiteX18" fmla="*/ 153192 w 3092308"/>
              <a:gd name="connsiteY18" fmla="*/ 1554480 h 2720340"/>
              <a:gd name="connsiteX19" fmla="*/ 198912 w 3092308"/>
              <a:gd name="connsiteY19" fmla="*/ 1611630 h 2720340"/>
              <a:gd name="connsiteX20" fmla="*/ 244632 w 3092308"/>
              <a:gd name="connsiteY20" fmla="*/ 1645920 h 2720340"/>
              <a:gd name="connsiteX21" fmla="*/ 278922 w 3092308"/>
              <a:gd name="connsiteY21" fmla="*/ 1691640 h 2720340"/>
              <a:gd name="connsiteX22" fmla="*/ 324642 w 3092308"/>
              <a:gd name="connsiteY22" fmla="*/ 1714500 h 2720340"/>
              <a:gd name="connsiteX23" fmla="*/ 461802 w 3092308"/>
              <a:gd name="connsiteY23" fmla="*/ 1817370 h 2720340"/>
              <a:gd name="connsiteX24" fmla="*/ 541812 w 3092308"/>
              <a:gd name="connsiteY24" fmla="*/ 1851660 h 2720340"/>
              <a:gd name="connsiteX25" fmla="*/ 678972 w 3092308"/>
              <a:gd name="connsiteY25" fmla="*/ 1920240 h 2720340"/>
              <a:gd name="connsiteX26" fmla="*/ 781842 w 3092308"/>
              <a:gd name="connsiteY26" fmla="*/ 1931670 h 2720340"/>
              <a:gd name="connsiteX27" fmla="*/ 850422 w 3092308"/>
              <a:gd name="connsiteY27" fmla="*/ 1954530 h 2720340"/>
              <a:gd name="connsiteX28" fmla="*/ 987582 w 3092308"/>
              <a:gd name="connsiteY28" fmla="*/ 2000250 h 2720340"/>
              <a:gd name="connsiteX29" fmla="*/ 1056162 w 3092308"/>
              <a:gd name="connsiteY29" fmla="*/ 2034540 h 2720340"/>
              <a:gd name="connsiteX30" fmla="*/ 1113312 w 3092308"/>
              <a:gd name="connsiteY30" fmla="*/ 2091690 h 2720340"/>
              <a:gd name="connsiteX31" fmla="*/ 1239042 w 3092308"/>
              <a:gd name="connsiteY31" fmla="*/ 2240280 h 2720340"/>
              <a:gd name="connsiteX32" fmla="*/ 1319052 w 3092308"/>
              <a:gd name="connsiteY32" fmla="*/ 2320290 h 2720340"/>
              <a:gd name="connsiteX33" fmla="*/ 1479072 w 3092308"/>
              <a:gd name="connsiteY33" fmla="*/ 2491740 h 2720340"/>
              <a:gd name="connsiteX34" fmla="*/ 1673382 w 3092308"/>
              <a:gd name="connsiteY34" fmla="*/ 2628900 h 2720340"/>
              <a:gd name="connsiteX35" fmla="*/ 1844832 w 3092308"/>
              <a:gd name="connsiteY35" fmla="*/ 2708910 h 2720340"/>
              <a:gd name="connsiteX36" fmla="*/ 1981992 w 3092308"/>
              <a:gd name="connsiteY36" fmla="*/ 2720340 h 2720340"/>
              <a:gd name="connsiteX37" fmla="*/ 2153442 w 3092308"/>
              <a:gd name="connsiteY37" fmla="*/ 2697480 h 2720340"/>
              <a:gd name="connsiteX38" fmla="*/ 2244882 w 3092308"/>
              <a:gd name="connsiteY38" fmla="*/ 2628900 h 2720340"/>
              <a:gd name="connsiteX39" fmla="*/ 2313462 w 3092308"/>
              <a:gd name="connsiteY39" fmla="*/ 2526030 h 2720340"/>
              <a:gd name="connsiteX40" fmla="*/ 2359182 w 3092308"/>
              <a:gd name="connsiteY40" fmla="*/ 2457450 h 2720340"/>
              <a:gd name="connsiteX41" fmla="*/ 2439192 w 3092308"/>
              <a:gd name="connsiteY41" fmla="*/ 2400300 h 2720340"/>
              <a:gd name="connsiteX42" fmla="*/ 2610642 w 3092308"/>
              <a:gd name="connsiteY42" fmla="*/ 2217420 h 2720340"/>
              <a:gd name="connsiteX43" fmla="*/ 2656362 w 3092308"/>
              <a:gd name="connsiteY43" fmla="*/ 2171700 h 2720340"/>
              <a:gd name="connsiteX44" fmla="*/ 2713512 w 3092308"/>
              <a:gd name="connsiteY44" fmla="*/ 2034540 h 2720340"/>
              <a:gd name="connsiteX45" fmla="*/ 2770662 w 3092308"/>
              <a:gd name="connsiteY45" fmla="*/ 1874520 h 2720340"/>
              <a:gd name="connsiteX46" fmla="*/ 2793522 w 3092308"/>
              <a:gd name="connsiteY46" fmla="*/ 1760220 h 2720340"/>
              <a:gd name="connsiteX47" fmla="*/ 2976402 w 3092308"/>
              <a:gd name="connsiteY47" fmla="*/ 1543050 h 2720340"/>
              <a:gd name="connsiteX48" fmla="*/ 3010692 w 3092308"/>
              <a:gd name="connsiteY48" fmla="*/ 1485900 h 2720340"/>
              <a:gd name="connsiteX49" fmla="*/ 3067842 w 3092308"/>
              <a:gd name="connsiteY49" fmla="*/ 1417320 h 2720340"/>
              <a:gd name="connsiteX50" fmla="*/ 3067842 w 3092308"/>
              <a:gd name="connsiteY50" fmla="*/ 1223010 h 2720340"/>
              <a:gd name="connsiteX51" fmla="*/ 3022122 w 3092308"/>
              <a:gd name="connsiteY51" fmla="*/ 1154430 h 2720340"/>
              <a:gd name="connsiteX52" fmla="*/ 2964972 w 3092308"/>
              <a:gd name="connsiteY52" fmla="*/ 1074420 h 2720340"/>
              <a:gd name="connsiteX53" fmla="*/ 2930682 w 3092308"/>
              <a:gd name="connsiteY53" fmla="*/ 994410 h 2720340"/>
              <a:gd name="connsiteX54" fmla="*/ 2816382 w 3092308"/>
              <a:gd name="connsiteY54" fmla="*/ 891540 h 2720340"/>
              <a:gd name="connsiteX55" fmla="*/ 2782092 w 3092308"/>
              <a:gd name="connsiteY55" fmla="*/ 868680 h 2720340"/>
              <a:gd name="connsiteX56" fmla="*/ 2747802 w 3092308"/>
              <a:gd name="connsiteY56" fmla="*/ 857250 h 2720340"/>
              <a:gd name="connsiteX57" fmla="*/ 2690652 w 3092308"/>
              <a:gd name="connsiteY57" fmla="*/ 834390 h 2720340"/>
              <a:gd name="connsiteX58" fmla="*/ 2656362 w 3092308"/>
              <a:gd name="connsiteY58" fmla="*/ 811530 h 2720340"/>
              <a:gd name="connsiteX59" fmla="*/ 2599212 w 3092308"/>
              <a:gd name="connsiteY59" fmla="*/ 788670 h 2720340"/>
              <a:gd name="connsiteX60" fmla="*/ 2507772 w 3092308"/>
              <a:gd name="connsiteY60" fmla="*/ 731520 h 2720340"/>
              <a:gd name="connsiteX61" fmla="*/ 2439192 w 3092308"/>
              <a:gd name="connsiteY61" fmla="*/ 651510 h 2720340"/>
              <a:gd name="connsiteX62" fmla="*/ 2382042 w 3092308"/>
              <a:gd name="connsiteY62" fmla="*/ 605790 h 2720340"/>
              <a:gd name="connsiteX63" fmla="*/ 2359182 w 3092308"/>
              <a:gd name="connsiteY63" fmla="*/ 571500 h 2720340"/>
              <a:gd name="connsiteX64" fmla="*/ 2302032 w 3092308"/>
              <a:gd name="connsiteY64" fmla="*/ 537210 h 2720340"/>
              <a:gd name="connsiteX65" fmla="*/ 2233452 w 3092308"/>
              <a:gd name="connsiteY65" fmla="*/ 480060 h 2720340"/>
              <a:gd name="connsiteX66" fmla="*/ 2199162 w 3092308"/>
              <a:gd name="connsiteY66" fmla="*/ 457200 h 2720340"/>
              <a:gd name="connsiteX67" fmla="*/ 2107722 w 3092308"/>
              <a:gd name="connsiteY67" fmla="*/ 354330 h 2720340"/>
              <a:gd name="connsiteX68" fmla="*/ 2062002 w 3092308"/>
              <a:gd name="connsiteY68" fmla="*/ 320040 h 2720340"/>
              <a:gd name="connsiteX69" fmla="*/ 1981992 w 3092308"/>
              <a:gd name="connsiteY69" fmla="*/ 228600 h 2720340"/>
              <a:gd name="connsiteX70" fmla="*/ 1890552 w 3092308"/>
              <a:gd name="connsiteY70" fmla="*/ 125730 h 2720340"/>
              <a:gd name="connsiteX71" fmla="*/ 1856262 w 3092308"/>
              <a:gd name="connsiteY71" fmla="*/ 102870 h 2720340"/>
              <a:gd name="connsiteX72" fmla="*/ 1684812 w 3092308"/>
              <a:gd name="connsiteY72" fmla="*/ 91440 h 2720340"/>
              <a:gd name="connsiteX73" fmla="*/ 1627662 w 3092308"/>
              <a:gd name="connsiteY73" fmla="*/ 80010 h 2720340"/>
              <a:gd name="connsiteX74" fmla="*/ 1593372 w 3092308"/>
              <a:gd name="connsiteY74" fmla="*/ 45720 h 2720340"/>
              <a:gd name="connsiteX75" fmla="*/ 1559082 w 3092308"/>
              <a:gd name="connsiteY75" fmla="*/ 34290 h 2720340"/>
              <a:gd name="connsiteX76" fmla="*/ 1524792 w 3092308"/>
              <a:gd name="connsiteY76" fmla="*/ 11430 h 2720340"/>
              <a:gd name="connsiteX77" fmla="*/ 1524792 w 3092308"/>
              <a:gd name="connsiteY77" fmla="*/ 11430 h 2720340"/>
              <a:gd name="connsiteX0" fmla="*/ 1520607 w 3092308"/>
              <a:gd name="connsiteY0" fmla="*/ 0 h 2720340"/>
              <a:gd name="connsiteX1" fmla="*/ 1421922 w 3092308"/>
              <a:gd name="connsiteY1" fmla="*/ 22860 h 2720340"/>
              <a:gd name="connsiteX2" fmla="*/ 1307622 w 3092308"/>
              <a:gd name="connsiteY2" fmla="*/ 57150 h 2720340"/>
              <a:gd name="connsiteX3" fmla="*/ 1273332 w 3092308"/>
              <a:gd name="connsiteY3" fmla="*/ 68580 h 2720340"/>
              <a:gd name="connsiteX4" fmla="*/ 1193322 w 3092308"/>
              <a:gd name="connsiteY4" fmla="*/ 125730 h 2720340"/>
              <a:gd name="connsiteX5" fmla="*/ 1136172 w 3092308"/>
              <a:gd name="connsiteY5" fmla="*/ 160020 h 2720340"/>
              <a:gd name="connsiteX6" fmla="*/ 1044732 w 3092308"/>
              <a:gd name="connsiteY6" fmla="*/ 308610 h 2720340"/>
              <a:gd name="connsiteX7" fmla="*/ 953292 w 3092308"/>
              <a:gd name="connsiteY7" fmla="*/ 445770 h 2720340"/>
              <a:gd name="connsiteX8" fmla="*/ 873282 w 3092308"/>
              <a:gd name="connsiteY8" fmla="*/ 651510 h 2720340"/>
              <a:gd name="connsiteX9" fmla="*/ 770412 w 3092308"/>
              <a:gd name="connsiteY9" fmla="*/ 845820 h 2720340"/>
              <a:gd name="connsiteX10" fmla="*/ 713262 w 3092308"/>
              <a:gd name="connsiteY10" fmla="*/ 914400 h 2720340"/>
              <a:gd name="connsiteX11" fmla="*/ 496092 w 3092308"/>
              <a:gd name="connsiteY11" fmla="*/ 1051560 h 2720340"/>
              <a:gd name="connsiteX12" fmla="*/ 381792 w 3092308"/>
              <a:gd name="connsiteY12" fmla="*/ 1062990 h 2720340"/>
              <a:gd name="connsiteX13" fmla="*/ 130332 w 3092308"/>
              <a:gd name="connsiteY13" fmla="*/ 1108710 h 2720340"/>
              <a:gd name="connsiteX14" fmla="*/ 61752 w 3092308"/>
              <a:gd name="connsiteY14" fmla="*/ 1268730 h 2720340"/>
              <a:gd name="connsiteX15" fmla="*/ 50322 w 3092308"/>
              <a:gd name="connsiteY15" fmla="*/ 1314450 h 2720340"/>
              <a:gd name="connsiteX16" fmla="*/ 16032 w 3092308"/>
              <a:gd name="connsiteY16" fmla="*/ 1417320 h 2720340"/>
              <a:gd name="connsiteX17" fmla="*/ 107472 w 3092308"/>
              <a:gd name="connsiteY17" fmla="*/ 1520190 h 2720340"/>
              <a:gd name="connsiteX18" fmla="*/ 153192 w 3092308"/>
              <a:gd name="connsiteY18" fmla="*/ 1554480 h 2720340"/>
              <a:gd name="connsiteX19" fmla="*/ 198912 w 3092308"/>
              <a:gd name="connsiteY19" fmla="*/ 1611630 h 2720340"/>
              <a:gd name="connsiteX20" fmla="*/ 244632 w 3092308"/>
              <a:gd name="connsiteY20" fmla="*/ 1645920 h 2720340"/>
              <a:gd name="connsiteX21" fmla="*/ 278922 w 3092308"/>
              <a:gd name="connsiteY21" fmla="*/ 1691640 h 2720340"/>
              <a:gd name="connsiteX22" fmla="*/ 324642 w 3092308"/>
              <a:gd name="connsiteY22" fmla="*/ 1714500 h 2720340"/>
              <a:gd name="connsiteX23" fmla="*/ 461802 w 3092308"/>
              <a:gd name="connsiteY23" fmla="*/ 1817370 h 2720340"/>
              <a:gd name="connsiteX24" fmla="*/ 541812 w 3092308"/>
              <a:gd name="connsiteY24" fmla="*/ 1851660 h 2720340"/>
              <a:gd name="connsiteX25" fmla="*/ 678972 w 3092308"/>
              <a:gd name="connsiteY25" fmla="*/ 1920240 h 2720340"/>
              <a:gd name="connsiteX26" fmla="*/ 781842 w 3092308"/>
              <a:gd name="connsiteY26" fmla="*/ 1931670 h 2720340"/>
              <a:gd name="connsiteX27" fmla="*/ 850422 w 3092308"/>
              <a:gd name="connsiteY27" fmla="*/ 1954530 h 2720340"/>
              <a:gd name="connsiteX28" fmla="*/ 987582 w 3092308"/>
              <a:gd name="connsiteY28" fmla="*/ 2000250 h 2720340"/>
              <a:gd name="connsiteX29" fmla="*/ 1056162 w 3092308"/>
              <a:gd name="connsiteY29" fmla="*/ 2034540 h 2720340"/>
              <a:gd name="connsiteX30" fmla="*/ 1113312 w 3092308"/>
              <a:gd name="connsiteY30" fmla="*/ 2091690 h 2720340"/>
              <a:gd name="connsiteX31" fmla="*/ 1239042 w 3092308"/>
              <a:gd name="connsiteY31" fmla="*/ 2240280 h 2720340"/>
              <a:gd name="connsiteX32" fmla="*/ 1319052 w 3092308"/>
              <a:gd name="connsiteY32" fmla="*/ 2320290 h 2720340"/>
              <a:gd name="connsiteX33" fmla="*/ 1479072 w 3092308"/>
              <a:gd name="connsiteY33" fmla="*/ 2491740 h 2720340"/>
              <a:gd name="connsiteX34" fmla="*/ 1673382 w 3092308"/>
              <a:gd name="connsiteY34" fmla="*/ 2628900 h 2720340"/>
              <a:gd name="connsiteX35" fmla="*/ 1844832 w 3092308"/>
              <a:gd name="connsiteY35" fmla="*/ 2708910 h 2720340"/>
              <a:gd name="connsiteX36" fmla="*/ 1981992 w 3092308"/>
              <a:gd name="connsiteY36" fmla="*/ 2720340 h 2720340"/>
              <a:gd name="connsiteX37" fmla="*/ 2153442 w 3092308"/>
              <a:gd name="connsiteY37" fmla="*/ 2697480 h 2720340"/>
              <a:gd name="connsiteX38" fmla="*/ 2244882 w 3092308"/>
              <a:gd name="connsiteY38" fmla="*/ 2628900 h 2720340"/>
              <a:gd name="connsiteX39" fmla="*/ 2313462 w 3092308"/>
              <a:gd name="connsiteY39" fmla="*/ 2526030 h 2720340"/>
              <a:gd name="connsiteX40" fmla="*/ 2359182 w 3092308"/>
              <a:gd name="connsiteY40" fmla="*/ 2457450 h 2720340"/>
              <a:gd name="connsiteX41" fmla="*/ 2439192 w 3092308"/>
              <a:gd name="connsiteY41" fmla="*/ 2400300 h 2720340"/>
              <a:gd name="connsiteX42" fmla="*/ 2610642 w 3092308"/>
              <a:gd name="connsiteY42" fmla="*/ 2217420 h 2720340"/>
              <a:gd name="connsiteX43" fmla="*/ 2656362 w 3092308"/>
              <a:gd name="connsiteY43" fmla="*/ 2171700 h 2720340"/>
              <a:gd name="connsiteX44" fmla="*/ 2713512 w 3092308"/>
              <a:gd name="connsiteY44" fmla="*/ 2034540 h 2720340"/>
              <a:gd name="connsiteX45" fmla="*/ 2770662 w 3092308"/>
              <a:gd name="connsiteY45" fmla="*/ 1874520 h 2720340"/>
              <a:gd name="connsiteX46" fmla="*/ 2793522 w 3092308"/>
              <a:gd name="connsiteY46" fmla="*/ 1760220 h 2720340"/>
              <a:gd name="connsiteX47" fmla="*/ 2976402 w 3092308"/>
              <a:gd name="connsiteY47" fmla="*/ 1543050 h 2720340"/>
              <a:gd name="connsiteX48" fmla="*/ 3010692 w 3092308"/>
              <a:gd name="connsiteY48" fmla="*/ 1485900 h 2720340"/>
              <a:gd name="connsiteX49" fmla="*/ 3067842 w 3092308"/>
              <a:gd name="connsiteY49" fmla="*/ 1417320 h 2720340"/>
              <a:gd name="connsiteX50" fmla="*/ 3067842 w 3092308"/>
              <a:gd name="connsiteY50" fmla="*/ 1223010 h 2720340"/>
              <a:gd name="connsiteX51" fmla="*/ 3022122 w 3092308"/>
              <a:gd name="connsiteY51" fmla="*/ 1154430 h 2720340"/>
              <a:gd name="connsiteX52" fmla="*/ 2964972 w 3092308"/>
              <a:gd name="connsiteY52" fmla="*/ 1074420 h 2720340"/>
              <a:gd name="connsiteX53" fmla="*/ 2930682 w 3092308"/>
              <a:gd name="connsiteY53" fmla="*/ 994410 h 2720340"/>
              <a:gd name="connsiteX54" fmla="*/ 2816382 w 3092308"/>
              <a:gd name="connsiteY54" fmla="*/ 891540 h 2720340"/>
              <a:gd name="connsiteX55" fmla="*/ 2782092 w 3092308"/>
              <a:gd name="connsiteY55" fmla="*/ 868680 h 2720340"/>
              <a:gd name="connsiteX56" fmla="*/ 2747802 w 3092308"/>
              <a:gd name="connsiteY56" fmla="*/ 857250 h 2720340"/>
              <a:gd name="connsiteX57" fmla="*/ 2690652 w 3092308"/>
              <a:gd name="connsiteY57" fmla="*/ 834390 h 2720340"/>
              <a:gd name="connsiteX58" fmla="*/ 2656362 w 3092308"/>
              <a:gd name="connsiteY58" fmla="*/ 811530 h 2720340"/>
              <a:gd name="connsiteX59" fmla="*/ 2599212 w 3092308"/>
              <a:gd name="connsiteY59" fmla="*/ 788670 h 2720340"/>
              <a:gd name="connsiteX60" fmla="*/ 2507772 w 3092308"/>
              <a:gd name="connsiteY60" fmla="*/ 731520 h 2720340"/>
              <a:gd name="connsiteX61" fmla="*/ 2439192 w 3092308"/>
              <a:gd name="connsiteY61" fmla="*/ 651510 h 2720340"/>
              <a:gd name="connsiteX62" fmla="*/ 2382042 w 3092308"/>
              <a:gd name="connsiteY62" fmla="*/ 605790 h 2720340"/>
              <a:gd name="connsiteX63" fmla="*/ 2359182 w 3092308"/>
              <a:gd name="connsiteY63" fmla="*/ 571500 h 2720340"/>
              <a:gd name="connsiteX64" fmla="*/ 2302032 w 3092308"/>
              <a:gd name="connsiteY64" fmla="*/ 537210 h 2720340"/>
              <a:gd name="connsiteX65" fmla="*/ 2233452 w 3092308"/>
              <a:gd name="connsiteY65" fmla="*/ 480060 h 2720340"/>
              <a:gd name="connsiteX66" fmla="*/ 2199162 w 3092308"/>
              <a:gd name="connsiteY66" fmla="*/ 457200 h 2720340"/>
              <a:gd name="connsiteX67" fmla="*/ 2107722 w 3092308"/>
              <a:gd name="connsiteY67" fmla="*/ 354330 h 2720340"/>
              <a:gd name="connsiteX68" fmla="*/ 2062002 w 3092308"/>
              <a:gd name="connsiteY68" fmla="*/ 320040 h 2720340"/>
              <a:gd name="connsiteX69" fmla="*/ 1981992 w 3092308"/>
              <a:gd name="connsiteY69" fmla="*/ 228600 h 2720340"/>
              <a:gd name="connsiteX70" fmla="*/ 1890552 w 3092308"/>
              <a:gd name="connsiteY70" fmla="*/ 125730 h 2720340"/>
              <a:gd name="connsiteX71" fmla="*/ 1856262 w 3092308"/>
              <a:gd name="connsiteY71" fmla="*/ 102870 h 2720340"/>
              <a:gd name="connsiteX72" fmla="*/ 1684812 w 3092308"/>
              <a:gd name="connsiteY72" fmla="*/ 91440 h 2720340"/>
              <a:gd name="connsiteX73" fmla="*/ 1627662 w 3092308"/>
              <a:gd name="connsiteY73" fmla="*/ 80010 h 2720340"/>
              <a:gd name="connsiteX74" fmla="*/ 1593372 w 3092308"/>
              <a:gd name="connsiteY74" fmla="*/ 45720 h 2720340"/>
              <a:gd name="connsiteX75" fmla="*/ 1559082 w 3092308"/>
              <a:gd name="connsiteY75" fmla="*/ 34290 h 2720340"/>
              <a:gd name="connsiteX76" fmla="*/ 1524792 w 3092308"/>
              <a:gd name="connsiteY76" fmla="*/ 11430 h 2720340"/>
              <a:gd name="connsiteX77" fmla="*/ 1524792 w 3092308"/>
              <a:gd name="connsiteY77" fmla="*/ 11430 h 27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3092308" h="2720340">
                <a:moveTo>
                  <a:pt x="1520607" y="0"/>
                </a:moveTo>
                <a:cubicBezTo>
                  <a:pt x="1509177" y="7620"/>
                  <a:pt x="1434744" y="17929"/>
                  <a:pt x="1421922" y="22860"/>
                </a:cubicBezTo>
                <a:cubicBezTo>
                  <a:pt x="1384796" y="37139"/>
                  <a:pt x="1345641" y="45452"/>
                  <a:pt x="1307622" y="57150"/>
                </a:cubicBezTo>
                <a:cubicBezTo>
                  <a:pt x="1296107" y="60693"/>
                  <a:pt x="1284762" y="64770"/>
                  <a:pt x="1273332" y="68580"/>
                </a:cubicBezTo>
                <a:cubicBezTo>
                  <a:pt x="1246662" y="87630"/>
                  <a:pt x="1220592" y="107550"/>
                  <a:pt x="1193322" y="125730"/>
                </a:cubicBezTo>
                <a:cubicBezTo>
                  <a:pt x="1174837" y="138053"/>
                  <a:pt x="1151881" y="144311"/>
                  <a:pt x="1136172" y="160020"/>
                </a:cubicBezTo>
                <a:cubicBezTo>
                  <a:pt x="1111738" y="184454"/>
                  <a:pt x="1061235" y="282677"/>
                  <a:pt x="1044732" y="308610"/>
                </a:cubicBezTo>
                <a:cubicBezTo>
                  <a:pt x="979417" y="411248"/>
                  <a:pt x="1038386" y="285037"/>
                  <a:pt x="953292" y="445770"/>
                </a:cubicBezTo>
                <a:cubicBezTo>
                  <a:pt x="894760" y="556330"/>
                  <a:pt x="917639" y="537449"/>
                  <a:pt x="873282" y="651510"/>
                </a:cubicBezTo>
                <a:cubicBezTo>
                  <a:pt x="843246" y="728746"/>
                  <a:pt x="818443" y="778576"/>
                  <a:pt x="770412" y="845820"/>
                </a:cubicBezTo>
                <a:cubicBezTo>
                  <a:pt x="753116" y="870034"/>
                  <a:pt x="735068" y="894152"/>
                  <a:pt x="713262" y="914400"/>
                </a:cubicBezTo>
                <a:cubicBezTo>
                  <a:pt x="659209" y="964592"/>
                  <a:pt x="568407" y="1029866"/>
                  <a:pt x="496092" y="1051560"/>
                </a:cubicBezTo>
                <a:cubicBezTo>
                  <a:pt x="459417" y="1062563"/>
                  <a:pt x="419623" y="1057079"/>
                  <a:pt x="381792" y="1062990"/>
                </a:cubicBezTo>
                <a:cubicBezTo>
                  <a:pt x="297619" y="1076142"/>
                  <a:pt x="214152" y="1093470"/>
                  <a:pt x="130332" y="1108710"/>
                </a:cubicBezTo>
                <a:cubicBezTo>
                  <a:pt x="107472" y="1162050"/>
                  <a:pt x="75827" y="1212431"/>
                  <a:pt x="61752" y="1268730"/>
                </a:cubicBezTo>
                <a:cubicBezTo>
                  <a:pt x="57942" y="1283970"/>
                  <a:pt x="55290" y="1299547"/>
                  <a:pt x="50322" y="1314450"/>
                </a:cubicBezTo>
                <a:cubicBezTo>
                  <a:pt x="7281" y="1443574"/>
                  <a:pt x="43423" y="1307756"/>
                  <a:pt x="16032" y="1417320"/>
                </a:cubicBezTo>
                <a:cubicBezTo>
                  <a:pt x="95338" y="1470190"/>
                  <a:pt x="0" y="1400777"/>
                  <a:pt x="107472" y="1520190"/>
                </a:cubicBezTo>
                <a:cubicBezTo>
                  <a:pt x="120216" y="1534350"/>
                  <a:pt x="139722" y="1541010"/>
                  <a:pt x="153192" y="1554480"/>
                </a:cubicBezTo>
                <a:cubicBezTo>
                  <a:pt x="170443" y="1571731"/>
                  <a:pt x="181661" y="1594379"/>
                  <a:pt x="198912" y="1611630"/>
                </a:cubicBezTo>
                <a:cubicBezTo>
                  <a:pt x="212382" y="1625100"/>
                  <a:pt x="231162" y="1632450"/>
                  <a:pt x="244632" y="1645920"/>
                </a:cubicBezTo>
                <a:cubicBezTo>
                  <a:pt x="258102" y="1659390"/>
                  <a:pt x="264458" y="1679242"/>
                  <a:pt x="278922" y="1691640"/>
                </a:cubicBezTo>
                <a:cubicBezTo>
                  <a:pt x="291859" y="1702729"/>
                  <a:pt x="310465" y="1705049"/>
                  <a:pt x="324642" y="1714500"/>
                </a:cubicBezTo>
                <a:cubicBezTo>
                  <a:pt x="411727" y="1772557"/>
                  <a:pt x="356107" y="1756973"/>
                  <a:pt x="461802" y="1817370"/>
                </a:cubicBezTo>
                <a:cubicBezTo>
                  <a:pt x="486995" y="1831766"/>
                  <a:pt x="515859" y="1838684"/>
                  <a:pt x="541812" y="1851660"/>
                </a:cubicBezTo>
                <a:cubicBezTo>
                  <a:pt x="557715" y="1859612"/>
                  <a:pt x="637415" y="1913314"/>
                  <a:pt x="678972" y="1920240"/>
                </a:cubicBezTo>
                <a:cubicBezTo>
                  <a:pt x="713004" y="1925912"/>
                  <a:pt x="747552" y="1927860"/>
                  <a:pt x="781842" y="1931670"/>
                </a:cubicBezTo>
                <a:cubicBezTo>
                  <a:pt x="804702" y="1939290"/>
                  <a:pt x="827391" y="1947444"/>
                  <a:pt x="850422" y="1954530"/>
                </a:cubicBezTo>
                <a:cubicBezTo>
                  <a:pt x="923459" y="1977003"/>
                  <a:pt x="924430" y="1971544"/>
                  <a:pt x="987582" y="2000250"/>
                </a:cubicBezTo>
                <a:cubicBezTo>
                  <a:pt x="1010849" y="2010826"/>
                  <a:pt x="1035492" y="2019507"/>
                  <a:pt x="1056162" y="2034540"/>
                </a:cubicBezTo>
                <a:cubicBezTo>
                  <a:pt x="1077950" y="2050386"/>
                  <a:pt x="1095414" y="2071554"/>
                  <a:pt x="1113312" y="2091690"/>
                </a:cubicBezTo>
                <a:cubicBezTo>
                  <a:pt x="1156417" y="2140183"/>
                  <a:pt x="1197132" y="2190750"/>
                  <a:pt x="1239042" y="2240280"/>
                </a:cubicBezTo>
                <a:cubicBezTo>
                  <a:pt x="1263405" y="2269073"/>
                  <a:pt x="1293317" y="2292717"/>
                  <a:pt x="1319052" y="2320290"/>
                </a:cubicBezTo>
                <a:cubicBezTo>
                  <a:pt x="1363788" y="2368222"/>
                  <a:pt x="1426403" y="2450043"/>
                  <a:pt x="1479072" y="2491740"/>
                </a:cubicBezTo>
                <a:cubicBezTo>
                  <a:pt x="1541232" y="2540950"/>
                  <a:pt x="1608612" y="2583180"/>
                  <a:pt x="1673382" y="2628900"/>
                </a:cubicBezTo>
                <a:cubicBezTo>
                  <a:pt x="1684429" y="2636698"/>
                  <a:pt x="1824050" y="2704535"/>
                  <a:pt x="1844832" y="2708910"/>
                </a:cubicBezTo>
                <a:cubicBezTo>
                  <a:pt x="1889726" y="2718361"/>
                  <a:pt x="1936272" y="2716530"/>
                  <a:pt x="1981992" y="2720340"/>
                </a:cubicBezTo>
                <a:cubicBezTo>
                  <a:pt x="2039142" y="2712720"/>
                  <a:pt x="2097023" y="2709358"/>
                  <a:pt x="2153442" y="2697480"/>
                </a:cubicBezTo>
                <a:cubicBezTo>
                  <a:pt x="2188594" y="2690080"/>
                  <a:pt x="2224866" y="2654921"/>
                  <a:pt x="2244882" y="2628900"/>
                </a:cubicBezTo>
                <a:cubicBezTo>
                  <a:pt x="2270009" y="2596235"/>
                  <a:pt x="2290602" y="2560320"/>
                  <a:pt x="2313462" y="2526030"/>
                </a:cubicBezTo>
                <a:lnTo>
                  <a:pt x="2359182" y="2457450"/>
                </a:lnTo>
                <a:cubicBezTo>
                  <a:pt x="2377362" y="2430180"/>
                  <a:pt x="2413421" y="2420549"/>
                  <a:pt x="2439192" y="2400300"/>
                </a:cubicBezTo>
                <a:cubicBezTo>
                  <a:pt x="2612461" y="2264160"/>
                  <a:pt x="2419176" y="2408886"/>
                  <a:pt x="2610642" y="2217420"/>
                </a:cubicBezTo>
                <a:cubicBezTo>
                  <a:pt x="2625882" y="2202180"/>
                  <a:pt x="2644002" y="2189357"/>
                  <a:pt x="2656362" y="2171700"/>
                </a:cubicBezTo>
                <a:cubicBezTo>
                  <a:pt x="2689464" y="2124411"/>
                  <a:pt x="2693849" y="2086973"/>
                  <a:pt x="2713512" y="2034540"/>
                </a:cubicBezTo>
                <a:cubicBezTo>
                  <a:pt x="2750744" y="1935255"/>
                  <a:pt x="2754762" y="1948718"/>
                  <a:pt x="2770662" y="1874520"/>
                </a:cubicBezTo>
                <a:cubicBezTo>
                  <a:pt x="2778803" y="1836528"/>
                  <a:pt x="2779439" y="1796433"/>
                  <a:pt x="2793522" y="1760220"/>
                </a:cubicBezTo>
                <a:cubicBezTo>
                  <a:pt x="2827337" y="1673267"/>
                  <a:pt x="2915534" y="1603918"/>
                  <a:pt x="2976402" y="1543050"/>
                </a:cubicBezTo>
                <a:cubicBezTo>
                  <a:pt x="2992111" y="1527341"/>
                  <a:pt x="2998918" y="1504739"/>
                  <a:pt x="3010692" y="1485900"/>
                </a:cubicBezTo>
                <a:cubicBezTo>
                  <a:pt x="3037214" y="1443465"/>
                  <a:pt x="3030080" y="1455082"/>
                  <a:pt x="3067842" y="1417320"/>
                </a:cubicBezTo>
                <a:cubicBezTo>
                  <a:pt x="3080167" y="1343371"/>
                  <a:pt x="3092308" y="1306194"/>
                  <a:pt x="3067842" y="1223010"/>
                </a:cubicBezTo>
                <a:cubicBezTo>
                  <a:pt x="3060090" y="1196652"/>
                  <a:pt x="3037362" y="1177290"/>
                  <a:pt x="3022122" y="1154430"/>
                </a:cubicBezTo>
                <a:cubicBezTo>
                  <a:pt x="2988695" y="1104289"/>
                  <a:pt x="3007504" y="1131130"/>
                  <a:pt x="2964972" y="1074420"/>
                </a:cubicBezTo>
                <a:cubicBezTo>
                  <a:pt x="2956714" y="1049647"/>
                  <a:pt x="2946824" y="1014587"/>
                  <a:pt x="2930682" y="994410"/>
                </a:cubicBezTo>
                <a:cubicBezTo>
                  <a:pt x="2895021" y="949833"/>
                  <a:pt x="2860630" y="923146"/>
                  <a:pt x="2816382" y="891540"/>
                </a:cubicBezTo>
                <a:cubicBezTo>
                  <a:pt x="2805204" y="883555"/>
                  <a:pt x="2794379" y="874823"/>
                  <a:pt x="2782092" y="868680"/>
                </a:cubicBezTo>
                <a:cubicBezTo>
                  <a:pt x="2771316" y="863292"/>
                  <a:pt x="2759083" y="861480"/>
                  <a:pt x="2747802" y="857250"/>
                </a:cubicBezTo>
                <a:cubicBezTo>
                  <a:pt x="2728591" y="850046"/>
                  <a:pt x="2709003" y="843566"/>
                  <a:pt x="2690652" y="834390"/>
                </a:cubicBezTo>
                <a:cubicBezTo>
                  <a:pt x="2678365" y="828247"/>
                  <a:pt x="2668649" y="817673"/>
                  <a:pt x="2656362" y="811530"/>
                </a:cubicBezTo>
                <a:cubicBezTo>
                  <a:pt x="2638011" y="802354"/>
                  <a:pt x="2617277" y="798397"/>
                  <a:pt x="2599212" y="788670"/>
                </a:cubicBezTo>
                <a:cubicBezTo>
                  <a:pt x="2567565" y="771629"/>
                  <a:pt x="2507772" y="731520"/>
                  <a:pt x="2507772" y="731520"/>
                </a:cubicBezTo>
                <a:cubicBezTo>
                  <a:pt x="2479381" y="688933"/>
                  <a:pt x="2484547" y="691825"/>
                  <a:pt x="2439192" y="651510"/>
                </a:cubicBezTo>
                <a:cubicBezTo>
                  <a:pt x="2420958" y="635302"/>
                  <a:pt x="2399293" y="623041"/>
                  <a:pt x="2382042" y="605790"/>
                </a:cubicBezTo>
                <a:cubicBezTo>
                  <a:pt x="2372328" y="596076"/>
                  <a:pt x="2369612" y="580440"/>
                  <a:pt x="2359182" y="571500"/>
                </a:cubicBezTo>
                <a:cubicBezTo>
                  <a:pt x="2342314" y="557042"/>
                  <a:pt x="2320871" y="548984"/>
                  <a:pt x="2302032" y="537210"/>
                </a:cubicBezTo>
                <a:cubicBezTo>
                  <a:pt x="2233924" y="494642"/>
                  <a:pt x="2301424" y="536703"/>
                  <a:pt x="2233452" y="480060"/>
                </a:cubicBezTo>
                <a:cubicBezTo>
                  <a:pt x="2222899" y="471266"/>
                  <a:pt x="2208876" y="466914"/>
                  <a:pt x="2199162" y="457200"/>
                </a:cubicBezTo>
                <a:cubicBezTo>
                  <a:pt x="2092888" y="350926"/>
                  <a:pt x="2212294" y="445831"/>
                  <a:pt x="2107722" y="354330"/>
                </a:cubicBezTo>
                <a:cubicBezTo>
                  <a:pt x="2093385" y="341785"/>
                  <a:pt x="2076339" y="332585"/>
                  <a:pt x="2062002" y="320040"/>
                </a:cubicBezTo>
                <a:cubicBezTo>
                  <a:pt x="2023689" y="286516"/>
                  <a:pt x="2010761" y="268876"/>
                  <a:pt x="1981992" y="228600"/>
                </a:cubicBezTo>
                <a:cubicBezTo>
                  <a:pt x="1950758" y="184873"/>
                  <a:pt x="1946349" y="162928"/>
                  <a:pt x="1890552" y="125730"/>
                </a:cubicBezTo>
                <a:cubicBezTo>
                  <a:pt x="1879122" y="118110"/>
                  <a:pt x="1869812" y="105128"/>
                  <a:pt x="1856262" y="102870"/>
                </a:cubicBezTo>
                <a:cubicBezTo>
                  <a:pt x="1799764" y="93454"/>
                  <a:pt x="1741962" y="95250"/>
                  <a:pt x="1684812" y="91440"/>
                </a:cubicBezTo>
                <a:cubicBezTo>
                  <a:pt x="1665762" y="87630"/>
                  <a:pt x="1645038" y="88698"/>
                  <a:pt x="1627662" y="80010"/>
                </a:cubicBezTo>
                <a:cubicBezTo>
                  <a:pt x="1613204" y="72781"/>
                  <a:pt x="1606822" y="54686"/>
                  <a:pt x="1593372" y="45720"/>
                </a:cubicBezTo>
                <a:cubicBezTo>
                  <a:pt x="1583347" y="39037"/>
                  <a:pt x="1570512" y="38100"/>
                  <a:pt x="1559082" y="34290"/>
                </a:cubicBezTo>
                <a:lnTo>
                  <a:pt x="1524792" y="11430"/>
                </a:lnTo>
                <a:lnTo>
                  <a:pt x="1524792" y="1143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Volný tvar 6"/>
          <p:cNvSpPr/>
          <p:nvPr/>
        </p:nvSpPr>
        <p:spPr>
          <a:xfrm>
            <a:off x="5214942" y="3929066"/>
            <a:ext cx="3500462" cy="2500330"/>
          </a:xfrm>
          <a:custGeom>
            <a:avLst/>
            <a:gdLst>
              <a:gd name="connsiteX0" fmla="*/ 1456212 w 3092308"/>
              <a:gd name="connsiteY0" fmla="*/ 0 h 2720340"/>
              <a:gd name="connsiteX1" fmla="*/ 1421922 w 3092308"/>
              <a:gd name="connsiteY1" fmla="*/ 22860 h 2720340"/>
              <a:gd name="connsiteX2" fmla="*/ 1307622 w 3092308"/>
              <a:gd name="connsiteY2" fmla="*/ 57150 h 2720340"/>
              <a:gd name="connsiteX3" fmla="*/ 1273332 w 3092308"/>
              <a:gd name="connsiteY3" fmla="*/ 68580 h 2720340"/>
              <a:gd name="connsiteX4" fmla="*/ 1193322 w 3092308"/>
              <a:gd name="connsiteY4" fmla="*/ 125730 h 2720340"/>
              <a:gd name="connsiteX5" fmla="*/ 1136172 w 3092308"/>
              <a:gd name="connsiteY5" fmla="*/ 160020 h 2720340"/>
              <a:gd name="connsiteX6" fmla="*/ 1044732 w 3092308"/>
              <a:gd name="connsiteY6" fmla="*/ 308610 h 2720340"/>
              <a:gd name="connsiteX7" fmla="*/ 953292 w 3092308"/>
              <a:gd name="connsiteY7" fmla="*/ 445770 h 2720340"/>
              <a:gd name="connsiteX8" fmla="*/ 873282 w 3092308"/>
              <a:gd name="connsiteY8" fmla="*/ 651510 h 2720340"/>
              <a:gd name="connsiteX9" fmla="*/ 770412 w 3092308"/>
              <a:gd name="connsiteY9" fmla="*/ 845820 h 2720340"/>
              <a:gd name="connsiteX10" fmla="*/ 713262 w 3092308"/>
              <a:gd name="connsiteY10" fmla="*/ 914400 h 2720340"/>
              <a:gd name="connsiteX11" fmla="*/ 496092 w 3092308"/>
              <a:gd name="connsiteY11" fmla="*/ 1051560 h 2720340"/>
              <a:gd name="connsiteX12" fmla="*/ 381792 w 3092308"/>
              <a:gd name="connsiteY12" fmla="*/ 1062990 h 2720340"/>
              <a:gd name="connsiteX13" fmla="*/ 130332 w 3092308"/>
              <a:gd name="connsiteY13" fmla="*/ 1108710 h 2720340"/>
              <a:gd name="connsiteX14" fmla="*/ 61752 w 3092308"/>
              <a:gd name="connsiteY14" fmla="*/ 1268730 h 2720340"/>
              <a:gd name="connsiteX15" fmla="*/ 50322 w 3092308"/>
              <a:gd name="connsiteY15" fmla="*/ 1314450 h 2720340"/>
              <a:gd name="connsiteX16" fmla="*/ 16032 w 3092308"/>
              <a:gd name="connsiteY16" fmla="*/ 1417320 h 2720340"/>
              <a:gd name="connsiteX17" fmla="*/ 107472 w 3092308"/>
              <a:gd name="connsiteY17" fmla="*/ 1520190 h 2720340"/>
              <a:gd name="connsiteX18" fmla="*/ 153192 w 3092308"/>
              <a:gd name="connsiteY18" fmla="*/ 1554480 h 2720340"/>
              <a:gd name="connsiteX19" fmla="*/ 198912 w 3092308"/>
              <a:gd name="connsiteY19" fmla="*/ 1611630 h 2720340"/>
              <a:gd name="connsiteX20" fmla="*/ 244632 w 3092308"/>
              <a:gd name="connsiteY20" fmla="*/ 1645920 h 2720340"/>
              <a:gd name="connsiteX21" fmla="*/ 278922 w 3092308"/>
              <a:gd name="connsiteY21" fmla="*/ 1691640 h 2720340"/>
              <a:gd name="connsiteX22" fmla="*/ 324642 w 3092308"/>
              <a:gd name="connsiteY22" fmla="*/ 1714500 h 2720340"/>
              <a:gd name="connsiteX23" fmla="*/ 461802 w 3092308"/>
              <a:gd name="connsiteY23" fmla="*/ 1817370 h 2720340"/>
              <a:gd name="connsiteX24" fmla="*/ 541812 w 3092308"/>
              <a:gd name="connsiteY24" fmla="*/ 1851660 h 2720340"/>
              <a:gd name="connsiteX25" fmla="*/ 678972 w 3092308"/>
              <a:gd name="connsiteY25" fmla="*/ 1920240 h 2720340"/>
              <a:gd name="connsiteX26" fmla="*/ 781842 w 3092308"/>
              <a:gd name="connsiteY26" fmla="*/ 1931670 h 2720340"/>
              <a:gd name="connsiteX27" fmla="*/ 850422 w 3092308"/>
              <a:gd name="connsiteY27" fmla="*/ 1954530 h 2720340"/>
              <a:gd name="connsiteX28" fmla="*/ 987582 w 3092308"/>
              <a:gd name="connsiteY28" fmla="*/ 2000250 h 2720340"/>
              <a:gd name="connsiteX29" fmla="*/ 1056162 w 3092308"/>
              <a:gd name="connsiteY29" fmla="*/ 2034540 h 2720340"/>
              <a:gd name="connsiteX30" fmla="*/ 1113312 w 3092308"/>
              <a:gd name="connsiteY30" fmla="*/ 2091690 h 2720340"/>
              <a:gd name="connsiteX31" fmla="*/ 1239042 w 3092308"/>
              <a:gd name="connsiteY31" fmla="*/ 2240280 h 2720340"/>
              <a:gd name="connsiteX32" fmla="*/ 1319052 w 3092308"/>
              <a:gd name="connsiteY32" fmla="*/ 2320290 h 2720340"/>
              <a:gd name="connsiteX33" fmla="*/ 1479072 w 3092308"/>
              <a:gd name="connsiteY33" fmla="*/ 2491740 h 2720340"/>
              <a:gd name="connsiteX34" fmla="*/ 1673382 w 3092308"/>
              <a:gd name="connsiteY34" fmla="*/ 2628900 h 2720340"/>
              <a:gd name="connsiteX35" fmla="*/ 1844832 w 3092308"/>
              <a:gd name="connsiteY35" fmla="*/ 2708910 h 2720340"/>
              <a:gd name="connsiteX36" fmla="*/ 1981992 w 3092308"/>
              <a:gd name="connsiteY36" fmla="*/ 2720340 h 2720340"/>
              <a:gd name="connsiteX37" fmla="*/ 2153442 w 3092308"/>
              <a:gd name="connsiteY37" fmla="*/ 2697480 h 2720340"/>
              <a:gd name="connsiteX38" fmla="*/ 2244882 w 3092308"/>
              <a:gd name="connsiteY38" fmla="*/ 2628900 h 2720340"/>
              <a:gd name="connsiteX39" fmla="*/ 2313462 w 3092308"/>
              <a:gd name="connsiteY39" fmla="*/ 2526030 h 2720340"/>
              <a:gd name="connsiteX40" fmla="*/ 2359182 w 3092308"/>
              <a:gd name="connsiteY40" fmla="*/ 2457450 h 2720340"/>
              <a:gd name="connsiteX41" fmla="*/ 2439192 w 3092308"/>
              <a:gd name="connsiteY41" fmla="*/ 2400300 h 2720340"/>
              <a:gd name="connsiteX42" fmla="*/ 2610642 w 3092308"/>
              <a:gd name="connsiteY42" fmla="*/ 2217420 h 2720340"/>
              <a:gd name="connsiteX43" fmla="*/ 2656362 w 3092308"/>
              <a:gd name="connsiteY43" fmla="*/ 2171700 h 2720340"/>
              <a:gd name="connsiteX44" fmla="*/ 2713512 w 3092308"/>
              <a:gd name="connsiteY44" fmla="*/ 2034540 h 2720340"/>
              <a:gd name="connsiteX45" fmla="*/ 2770662 w 3092308"/>
              <a:gd name="connsiteY45" fmla="*/ 1874520 h 2720340"/>
              <a:gd name="connsiteX46" fmla="*/ 2793522 w 3092308"/>
              <a:gd name="connsiteY46" fmla="*/ 1760220 h 2720340"/>
              <a:gd name="connsiteX47" fmla="*/ 2976402 w 3092308"/>
              <a:gd name="connsiteY47" fmla="*/ 1543050 h 2720340"/>
              <a:gd name="connsiteX48" fmla="*/ 3010692 w 3092308"/>
              <a:gd name="connsiteY48" fmla="*/ 1485900 h 2720340"/>
              <a:gd name="connsiteX49" fmla="*/ 3067842 w 3092308"/>
              <a:gd name="connsiteY49" fmla="*/ 1417320 h 2720340"/>
              <a:gd name="connsiteX50" fmla="*/ 3067842 w 3092308"/>
              <a:gd name="connsiteY50" fmla="*/ 1223010 h 2720340"/>
              <a:gd name="connsiteX51" fmla="*/ 3022122 w 3092308"/>
              <a:gd name="connsiteY51" fmla="*/ 1154430 h 2720340"/>
              <a:gd name="connsiteX52" fmla="*/ 2964972 w 3092308"/>
              <a:gd name="connsiteY52" fmla="*/ 1074420 h 2720340"/>
              <a:gd name="connsiteX53" fmla="*/ 2930682 w 3092308"/>
              <a:gd name="connsiteY53" fmla="*/ 994410 h 2720340"/>
              <a:gd name="connsiteX54" fmla="*/ 2816382 w 3092308"/>
              <a:gd name="connsiteY54" fmla="*/ 891540 h 2720340"/>
              <a:gd name="connsiteX55" fmla="*/ 2782092 w 3092308"/>
              <a:gd name="connsiteY55" fmla="*/ 868680 h 2720340"/>
              <a:gd name="connsiteX56" fmla="*/ 2747802 w 3092308"/>
              <a:gd name="connsiteY56" fmla="*/ 857250 h 2720340"/>
              <a:gd name="connsiteX57" fmla="*/ 2690652 w 3092308"/>
              <a:gd name="connsiteY57" fmla="*/ 834390 h 2720340"/>
              <a:gd name="connsiteX58" fmla="*/ 2656362 w 3092308"/>
              <a:gd name="connsiteY58" fmla="*/ 811530 h 2720340"/>
              <a:gd name="connsiteX59" fmla="*/ 2599212 w 3092308"/>
              <a:gd name="connsiteY59" fmla="*/ 788670 h 2720340"/>
              <a:gd name="connsiteX60" fmla="*/ 2507772 w 3092308"/>
              <a:gd name="connsiteY60" fmla="*/ 731520 h 2720340"/>
              <a:gd name="connsiteX61" fmla="*/ 2439192 w 3092308"/>
              <a:gd name="connsiteY61" fmla="*/ 651510 h 2720340"/>
              <a:gd name="connsiteX62" fmla="*/ 2382042 w 3092308"/>
              <a:gd name="connsiteY62" fmla="*/ 605790 h 2720340"/>
              <a:gd name="connsiteX63" fmla="*/ 2359182 w 3092308"/>
              <a:gd name="connsiteY63" fmla="*/ 571500 h 2720340"/>
              <a:gd name="connsiteX64" fmla="*/ 2302032 w 3092308"/>
              <a:gd name="connsiteY64" fmla="*/ 537210 h 2720340"/>
              <a:gd name="connsiteX65" fmla="*/ 2233452 w 3092308"/>
              <a:gd name="connsiteY65" fmla="*/ 480060 h 2720340"/>
              <a:gd name="connsiteX66" fmla="*/ 2199162 w 3092308"/>
              <a:gd name="connsiteY66" fmla="*/ 457200 h 2720340"/>
              <a:gd name="connsiteX67" fmla="*/ 2107722 w 3092308"/>
              <a:gd name="connsiteY67" fmla="*/ 354330 h 2720340"/>
              <a:gd name="connsiteX68" fmla="*/ 2062002 w 3092308"/>
              <a:gd name="connsiteY68" fmla="*/ 320040 h 2720340"/>
              <a:gd name="connsiteX69" fmla="*/ 1981992 w 3092308"/>
              <a:gd name="connsiteY69" fmla="*/ 228600 h 2720340"/>
              <a:gd name="connsiteX70" fmla="*/ 1890552 w 3092308"/>
              <a:gd name="connsiteY70" fmla="*/ 125730 h 2720340"/>
              <a:gd name="connsiteX71" fmla="*/ 1856262 w 3092308"/>
              <a:gd name="connsiteY71" fmla="*/ 102870 h 2720340"/>
              <a:gd name="connsiteX72" fmla="*/ 1684812 w 3092308"/>
              <a:gd name="connsiteY72" fmla="*/ 91440 h 2720340"/>
              <a:gd name="connsiteX73" fmla="*/ 1627662 w 3092308"/>
              <a:gd name="connsiteY73" fmla="*/ 80010 h 2720340"/>
              <a:gd name="connsiteX74" fmla="*/ 1593372 w 3092308"/>
              <a:gd name="connsiteY74" fmla="*/ 45720 h 2720340"/>
              <a:gd name="connsiteX75" fmla="*/ 1559082 w 3092308"/>
              <a:gd name="connsiteY75" fmla="*/ 34290 h 2720340"/>
              <a:gd name="connsiteX76" fmla="*/ 1524792 w 3092308"/>
              <a:gd name="connsiteY76" fmla="*/ 11430 h 2720340"/>
              <a:gd name="connsiteX77" fmla="*/ 1524792 w 3092308"/>
              <a:gd name="connsiteY77" fmla="*/ 11430 h 2720340"/>
              <a:gd name="connsiteX0" fmla="*/ 1456212 w 3092308"/>
              <a:gd name="connsiteY0" fmla="*/ 0 h 2720340"/>
              <a:gd name="connsiteX1" fmla="*/ 1421922 w 3092308"/>
              <a:gd name="connsiteY1" fmla="*/ 22860 h 2720340"/>
              <a:gd name="connsiteX2" fmla="*/ 1307622 w 3092308"/>
              <a:gd name="connsiteY2" fmla="*/ 57150 h 2720340"/>
              <a:gd name="connsiteX3" fmla="*/ 1273332 w 3092308"/>
              <a:gd name="connsiteY3" fmla="*/ 68580 h 2720340"/>
              <a:gd name="connsiteX4" fmla="*/ 1193322 w 3092308"/>
              <a:gd name="connsiteY4" fmla="*/ 125730 h 2720340"/>
              <a:gd name="connsiteX5" fmla="*/ 1136172 w 3092308"/>
              <a:gd name="connsiteY5" fmla="*/ 160020 h 2720340"/>
              <a:gd name="connsiteX6" fmla="*/ 1044732 w 3092308"/>
              <a:gd name="connsiteY6" fmla="*/ 308610 h 2720340"/>
              <a:gd name="connsiteX7" fmla="*/ 953292 w 3092308"/>
              <a:gd name="connsiteY7" fmla="*/ 445770 h 2720340"/>
              <a:gd name="connsiteX8" fmla="*/ 873282 w 3092308"/>
              <a:gd name="connsiteY8" fmla="*/ 651510 h 2720340"/>
              <a:gd name="connsiteX9" fmla="*/ 770412 w 3092308"/>
              <a:gd name="connsiteY9" fmla="*/ 845820 h 2720340"/>
              <a:gd name="connsiteX10" fmla="*/ 713262 w 3092308"/>
              <a:gd name="connsiteY10" fmla="*/ 914400 h 2720340"/>
              <a:gd name="connsiteX11" fmla="*/ 496092 w 3092308"/>
              <a:gd name="connsiteY11" fmla="*/ 1051560 h 2720340"/>
              <a:gd name="connsiteX12" fmla="*/ 381792 w 3092308"/>
              <a:gd name="connsiteY12" fmla="*/ 1062990 h 2720340"/>
              <a:gd name="connsiteX13" fmla="*/ 130332 w 3092308"/>
              <a:gd name="connsiteY13" fmla="*/ 1108710 h 2720340"/>
              <a:gd name="connsiteX14" fmla="*/ 61752 w 3092308"/>
              <a:gd name="connsiteY14" fmla="*/ 1268730 h 2720340"/>
              <a:gd name="connsiteX15" fmla="*/ 50322 w 3092308"/>
              <a:gd name="connsiteY15" fmla="*/ 1314450 h 2720340"/>
              <a:gd name="connsiteX16" fmla="*/ 16032 w 3092308"/>
              <a:gd name="connsiteY16" fmla="*/ 1417320 h 2720340"/>
              <a:gd name="connsiteX17" fmla="*/ 107472 w 3092308"/>
              <a:gd name="connsiteY17" fmla="*/ 1520190 h 2720340"/>
              <a:gd name="connsiteX18" fmla="*/ 153192 w 3092308"/>
              <a:gd name="connsiteY18" fmla="*/ 1554480 h 2720340"/>
              <a:gd name="connsiteX19" fmla="*/ 198912 w 3092308"/>
              <a:gd name="connsiteY19" fmla="*/ 1611630 h 2720340"/>
              <a:gd name="connsiteX20" fmla="*/ 244632 w 3092308"/>
              <a:gd name="connsiteY20" fmla="*/ 1645920 h 2720340"/>
              <a:gd name="connsiteX21" fmla="*/ 278922 w 3092308"/>
              <a:gd name="connsiteY21" fmla="*/ 1691640 h 2720340"/>
              <a:gd name="connsiteX22" fmla="*/ 324642 w 3092308"/>
              <a:gd name="connsiteY22" fmla="*/ 1714500 h 2720340"/>
              <a:gd name="connsiteX23" fmla="*/ 461802 w 3092308"/>
              <a:gd name="connsiteY23" fmla="*/ 1817370 h 2720340"/>
              <a:gd name="connsiteX24" fmla="*/ 541812 w 3092308"/>
              <a:gd name="connsiteY24" fmla="*/ 1851660 h 2720340"/>
              <a:gd name="connsiteX25" fmla="*/ 678972 w 3092308"/>
              <a:gd name="connsiteY25" fmla="*/ 1920240 h 2720340"/>
              <a:gd name="connsiteX26" fmla="*/ 781842 w 3092308"/>
              <a:gd name="connsiteY26" fmla="*/ 1931670 h 2720340"/>
              <a:gd name="connsiteX27" fmla="*/ 850422 w 3092308"/>
              <a:gd name="connsiteY27" fmla="*/ 1954530 h 2720340"/>
              <a:gd name="connsiteX28" fmla="*/ 987582 w 3092308"/>
              <a:gd name="connsiteY28" fmla="*/ 2000250 h 2720340"/>
              <a:gd name="connsiteX29" fmla="*/ 1056162 w 3092308"/>
              <a:gd name="connsiteY29" fmla="*/ 2034540 h 2720340"/>
              <a:gd name="connsiteX30" fmla="*/ 1113312 w 3092308"/>
              <a:gd name="connsiteY30" fmla="*/ 2091690 h 2720340"/>
              <a:gd name="connsiteX31" fmla="*/ 1239042 w 3092308"/>
              <a:gd name="connsiteY31" fmla="*/ 2240280 h 2720340"/>
              <a:gd name="connsiteX32" fmla="*/ 1319052 w 3092308"/>
              <a:gd name="connsiteY32" fmla="*/ 2320290 h 2720340"/>
              <a:gd name="connsiteX33" fmla="*/ 1479072 w 3092308"/>
              <a:gd name="connsiteY33" fmla="*/ 2491740 h 2720340"/>
              <a:gd name="connsiteX34" fmla="*/ 1673382 w 3092308"/>
              <a:gd name="connsiteY34" fmla="*/ 2628900 h 2720340"/>
              <a:gd name="connsiteX35" fmla="*/ 1844832 w 3092308"/>
              <a:gd name="connsiteY35" fmla="*/ 2708910 h 2720340"/>
              <a:gd name="connsiteX36" fmla="*/ 1981992 w 3092308"/>
              <a:gd name="connsiteY36" fmla="*/ 2720340 h 2720340"/>
              <a:gd name="connsiteX37" fmla="*/ 2153442 w 3092308"/>
              <a:gd name="connsiteY37" fmla="*/ 2697480 h 2720340"/>
              <a:gd name="connsiteX38" fmla="*/ 2244882 w 3092308"/>
              <a:gd name="connsiteY38" fmla="*/ 2628900 h 2720340"/>
              <a:gd name="connsiteX39" fmla="*/ 2313462 w 3092308"/>
              <a:gd name="connsiteY39" fmla="*/ 2526030 h 2720340"/>
              <a:gd name="connsiteX40" fmla="*/ 2359182 w 3092308"/>
              <a:gd name="connsiteY40" fmla="*/ 2457450 h 2720340"/>
              <a:gd name="connsiteX41" fmla="*/ 2439192 w 3092308"/>
              <a:gd name="connsiteY41" fmla="*/ 2400300 h 2720340"/>
              <a:gd name="connsiteX42" fmla="*/ 2610642 w 3092308"/>
              <a:gd name="connsiteY42" fmla="*/ 2217420 h 2720340"/>
              <a:gd name="connsiteX43" fmla="*/ 2656362 w 3092308"/>
              <a:gd name="connsiteY43" fmla="*/ 2171700 h 2720340"/>
              <a:gd name="connsiteX44" fmla="*/ 2713512 w 3092308"/>
              <a:gd name="connsiteY44" fmla="*/ 2034540 h 2720340"/>
              <a:gd name="connsiteX45" fmla="*/ 2770662 w 3092308"/>
              <a:gd name="connsiteY45" fmla="*/ 1874520 h 2720340"/>
              <a:gd name="connsiteX46" fmla="*/ 2793522 w 3092308"/>
              <a:gd name="connsiteY46" fmla="*/ 1760220 h 2720340"/>
              <a:gd name="connsiteX47" fmla="*/ 2976402 w 3092308"/>
              <a:gd name="connsiteY47" fmla="*/ 1543050 h 2720340"/>
              <a:gd name="connsiteX48" fmla="*/ 3010692 w 3092308"/>
              <a:gd name="connsiteY48" fmla="*/ 1485900 h 2720340"/>
              <a:gd name="connsiteX49" fmla="*/ 3067842 w 3092308"/>
              <a:gd name="connsiteY49" fmla="*/ 1417320 h 2720340"/>
              <a:gd name="connsiteX50" fmla="*/ 3067842 w 3092308"/>
              <a:gd name="connsiteY50" fmla="*/ 1223010 h 2720340"/>
              <a:gd name="connsiteX51" fmla="*/ 3022122 w 3092308"/>
              <a:gd name="connsiteY51" fmla="*/ 1154430 h 2720340"/>
              <a:gd name="connsiteX52" fmla="*/ 2964972 w 3092308"/>
              <a:gd name="connsiteY52" fmla="*/ 1074420 h 2720340"/>
              <a:gd name="connsiteX53" fmla="*/ 2930682 w 3092308"/>
              <a:gd name="connsiteY53" fmla="*/ 994410 h 2720340"/>
              <a:gd name="connsiteX54" fmla="*/ 2816382 w 3092308"/>
              <a:gd name="connsiteY54" fmla="*/ 891540 h 2720340"/>
              <a:gd name="connsiteX55" fmla="*/ 2782092 w 3092308"/>
              <a:gd name="connsiteY55" fmla="*/ 868680 h 2720340"/>
              <a:gd name="connsiteX56" fmla="*/ 2747802 w 3092308"/>
              <a:gd name="connsiteY56" fmla="*/ 857250 h 2720340"/>
              <a:gd name="connsiteX57" fmla="*/ 2690652 w 3092308"/>
              <a:gd name="connsiteY57" fmla="*/ 834390 h 2720340"/>
              <a:gd name="connsiteX58" fmla="*/ 2656362 w 3092308"/>
              <a:gd name="connsiteY58" fmla="*/ 811530 h 2720340"/>
              <a:gd name="connsiteX59" fmla="*/ 2599212 w 3092308"/>
              <a:gd name="connsiteY59" fmla="*/ 788670 h 2720340"/>
              <a:gd name="connsiteX60" fmla="*/ 2507772 w 3092308"/>
              <a:gd name="connsiteY60" fmla="*/ 731520 h 2720340"/>
              <a:gd name="connsiteX61" fmla="*/ 2439192 w 3092308"/>
              <a:gd name="connsiteY61" fmla="*/ 651510 h 2720340"/>
              <a:gd name="connsiteX62" fmla="*/ 2382042 w 3092308"/>
              <a:gd name="connsiteY62" fmla="*/ 605790 h 2720340"/>
              <a:gd name="connsiteX63" fmla="*/ 2359182 w 3092308"/>
              <a:gd name="connsiteY63" fmla="*/ 571500 h 2720340"/>
              <a:gd name="connsiteX64" fmla="*/ 2302032 w 3092308"/>
              <a:gd name="connsiteY64" fmla="*/ 537210 h 2720340"/>
              <a:gd name="connsiteX65" fmla="*/ 2233452 w 3092308"/>
              <a:gd name="connsiteY65" fmla="*/ 480060 h 2720340"/>
              <a:gd name="connsiteX66" fmla="*/ 2199162 w 3092308"/>
              <a:gd name="connsiteY66" fmla="*/ 457200 h 2720340"/>
              <a:gd name="connsiteX67" fmla="*/ 2107722 w 3092308"/>
              <a:gd name="connsiteY67" fmla="*/ 354330 h 2720340"/>
              <a:gd name="connsiteX68" fmla="*/ 2062002 w 3092308"/>
              <a:gd name="connsiteY68" fmla="*/ 320040 h 2720340"/>
              <a:gd name="connsiteX69" fmla="*/ 1981992 w 3092308"/>
              <a:gd name="connsiteY69" fmla="*/ 228600 h 2720340"/>
              <a:gd name="connsiteX70" fmla="*/ 1890552 w 3092308"/>
              <a:gd name="connsiteY70" fmla="*/ 125730 h 2720340"/>
              <a:gd name="connsiteX71" fmla="*/ 1856262 w 3092308"/>
              <a:gd name="connsiteY71" fmla="*/ 102870 h 2720340"/>
              <a:gd name="connsiteX72" fmla="*/ 1684812 w 3092308"/>
              <a:gd name="connsiteY72" fmla="*/ 91440 h 2720340"/>
              <a:gd name="connsiteX73" fmla="*/ 1627662 w 3092308"/>
              <a:gd name="connsiteY73" fmla="*/ 80010 h 2720340"/>
              <a:gd name="connsiteX74" fmla="*/ 1593372 w 3092308"/>
              <a:gd name="connsiteY74" fmla="*/ 45720 h 2720340"/>
              <a:gd name="connsiteX75" fmla="*/ 1559082 w 3092308"/>
              <a:gd name="connsiteY75" fmla="*/ 34290 h 2720340"/>
              <a:gd name="connsiteX76" fmla="*/ 1524792 w 3092308"/>
              <a:gd name="connsiteY76" fmla="*/ 11430 h 2720340"/>
              <a:gd name="connsiteX77" fmla="*/ 1461656 w 3092308"/>
              <a:gd name="connsiteY77" fmla="*/ 11430 h 2720340"/>
              <a:gd name="connsiteX0" fmla="*/ 1456212 w 3092308"/>
              <a:gd name="connsiteY0" fmla="*/ 0 h 2720340"/>
              <a:gd name="connsiteX1" fmla="*/ 1421922 w 3092308"/>
              <a:gd name="connsiteY1" fmla="*/ 22860 h 2720340"/>
              <a:gd name="connsiteX2" fmla="*/ 1307622 w 3092308"/>
              <a:gd name="connsiteY2" fmla="*/ 57150 h 2720340"/>
              <a:gd name="connsiteX3" fmla="*/ 1273332 w 3092308"/>
              <a:gd name="connsiteY3" fmla="*/ 68580 h 2720340"/>
              <a:gd name="connsiteX4" fmla="*/ 1193322 w 3092308"/>
              <a:gd name="connsiteY4" fmla="*/ 125730 h 2720340"/>
              <a:gd name="connsiteX5" fmla="*/ 1136172 w 3092308"/>
              <a:gd name="connsiteY5" fmla="*/ 160020 h 2720340"/>
              <a:gd name="connsiteX6" fmla="*/ 1044732 w 3092308"/>
              <a:gd name="connsiteY6" fmla="*/ 308610 h 2720340"/>
              <a:gd name="connsiteX7" fmla="*/ 953292 w 3092308"/>
              <a:gd name="connsiteY7" fmla="*/ 445770 h 2720340"/>
              <a:gd name="connsiteX8" fmla="*/ 873282 w 3092308"/>
              <a:gd name="connsiteY8" fmla="*/ 651510 h 2720340"/>
              <a:gd name="connsiteX9" fmla="*/ 770412 w 3092308"/>
              <a:gd name="connsiteY9" fmla="*/ 845820 h 2720340"/>
              <a:gd name="connsiteX10" fmla="*/ 713262 w 3092308"/>
              <a:gd name="connsiteY10" fmla="*/ 914400 h 2720340"/>
              <a:gd name="connsiteX11" fmla="*/ 496092 w 3092308"/>
              <a:gd name="connsiteY11" fmla="*/ 1051560 h 2720340"/>
              <a:gd name="connsiteX12" fmla="*/ 381792 w 3092308"/>
              <a:gd name="connsiteY12" fmla="*/ 1062990 h 2720340"/>
              <a:gd name="connsiteX13" fmla="*/ 130332 w 3092308"/>
              <a:gd name="connsiteY13" fmla="*/ 1108710 h 2720340"/>
              <a:gd name="connsiteX14" fmla="*/ 61752 w 3092308"/>
              <a:gd name="connsiteY14" fmla="*/ 1268730 h 2720340"/>
              <a:gd name="connsiteX15" fmla="*/ 50322 w 3092308"/>
              <a:gd name="connsiteY15" fmla="*/ 1314450 h 2720340"/>
              <a:gd name="connsiteX16" fmla="*/ 16032 w 3092308"/>
              <a:gd name="connsiteY16" fmla="*/ 1417320 h 2720340"/>
              <a:gd name="connsiteX17" fmla="*/ 107472 w 3092308"/>
              <a:gd name="connsiteY17" fmla="*/ 1520190 h 2720340"/>
              <a:gd name="connsiteX18" fmla="*/ 153192 w 3092308"/>
              <a:gd name="connsiteY18" fmla="*/ 1554480 h 2720340"/>
              <a:gd name="connsiteX19" fmla="*/ 198912 w 3092308"/>
              <a:gd name="connsiteY19" fmla="*/ 1611630 h 2720340"/>
              <a:gd name="connsiteX20" fmla="*/ 244632 w 3092308"/>
              <a:gd name="connsiteY20" fmla="*/ 1645920 h 2720340"/>
              <a:gd name="connsiteX21" fmla="*/ 278922 w 3092308"/>
              <a:gd name="connsiteY21" fmla="*/ 1691640 h 2720340"/>
              <a:gd name="connsiteX22" fmla="*/ 324642 w 3092308"/>
              <a:gd name="connsiteY22" fmla="*/ 1714500 h 2720340"/>
              <a:gd name="connsiteX23" fmla="*/ 461802 w 3092308"/>
              <a:gd name="connsiteY23" fmla="*/ 1817370 h 2720340"/>
              <a:gd name="connsiteX24" fmla="*/ 541812 w 3092308"/>
              <a:gd name="connsiteY24" fmla="*/ 1851660 h 2720340"/>
              <a:gd name="connsiteX25" fmla="*/ 678972 w 3092308"/>
              <a:gd name="connsiteY25" fmla="*/ 1920240 h 2720340"/>
              <a:gd name="connsiteX26" fmla="*/ 781842 w 3092308"/>
              <a:gd name="connsiteY26" fmla="*/ 1931670 h 2720340"/>
              <a:gd name="connsiteX27" fmla="*/ 850422 w 3092308"/>
              <a:gd name="connsiteY27" fmla="*/ 1954530 h 2720340"/>
              <a:gd name="connsiteX28" fmla="*/ 987582 w 3092308"/>
              <a:gd name="connsiteY28" fmla="*/ 2000250 h 2720340"/>
              <a:gd name="connsiteX29" fmla="*/ 1056162 w 3092308"/>
              <a:gd name="connsiteY29" fmla="*/ 2034540 h 2720340"/>
              <a:gd name="connsiteX30" fmla="*/ 1113312 w 3092308"/>
              <a:gd name="connsiteY30" fmla="*/ 2091690 h 2720340"/>
              <a:gd name="connsiteX31" fmla="*/ 1239042 w 3092308"/>
              <a:gd name="connsiteY31" fmla="*/ 2240280 h 2720340"/>
              <a:gd name="connsiteX32" fmla="*/ 1319052 w 3092308"/>
              <a:gd name="connsiteY32" fmla="*/ 2320290 h 2720340"/>
              <a:gd name="connsiteX33" fmla="*/ 1479072 w 3092308"/>
              <a:gd name="connsiteY33" fmla="*/ 2491740 h 2720340"/>
              <a:gd name="connsiteX34" fmla="*/ 1673382 w 3092308"/>
              <a:gd name="connsiteY34" fmla="*/ 2628900 h 2720340"/>
              <a:gd name="connsiteX35" fmla="*/ 1844832 w 3092308"/>
              <a:gd name="connsiteY35" fmla="*/ 2708910 h 2720340"/>
              <a:gd name="connsiteX36" fmla="*/ 1981992 w 3092308"/>
              <a:gd name="connsiteY36" fmla="*/ 2720340 h 2720340"/>
              <a:gd name="connsiteX37" fmla="*/ 2153442 w 3092308"/>
              <a:gd name="connsiteY37" fmla="*/ 2697480 h 2720340"/>
              <a:gd name="connsiteX38" fmla="*/ 2244882 w 3092308"/>
              <a:gd name="connsiteY38" fmla="*/ 2628900 h 2720340"/>
              <a:gd name="connsiteX39" fmla="*/ 2313462 w 3092308"/>
              <a:gd name="connsiteY39" fmla="*/ 2526030 h 2720340"/>
              <a:gd name="connsiteX40" fmla="*/ 2359182 w 3092308"/>
              <a:gd name="connsiteY40" fmla="*/ 2457450 h 2720340"/>
              <a:gd name="connsiteX41" fmla="*/ 2439192 w 3092308"/>
              <a:gd name="connsiteY41" fmla="*/ 2400300 h 2720340"/>
              <a:gd name="connsiteX42" fmla="*/ 2610642 w 3092308"/>
              <a:gd name="connsiteY42" fmla="*/ 2217420 h 2720340"/>
              <a:gd name="connsiteX43" fmla="*/ 2656362 w 3092308"/>
              <a:gd name="connsiteY43" fmla="*/ 2171700 h 2720340"/>
              <a:gd name="connsiteX44" fmla="*/ 2713512 w 3092308"/>
              <a:gd name="connsiteY44" fmla="*/ 2034540 h 2720340"/>
              <a:gd name="connsiteX45" fmla="*/ 2770662 w 3092308"/>
              <a:gd name="connsiteY45" fmla="*/ 1874520 h 2720340"/>
              <a:gd name="connsiteX46" fmla="*/ 2793522 w 3092308"/>
              <a:gd name="connsiteY46" fmla="*/ 1760220 h 2720340"/>
              <a:gd name="connsiteX47" fmla="*/ 2976402 w 3092308"/>
              <a:gd name="connsiteY47" fmla="*/ 1543050 h 2720340"/>
              <a:gd name="connsiteX48" fmla="*/ 3010692 w 3092308"/>
              <a:gd name="connsiteY48" fmla="*/ 1485900 h 2720340"/>
              <a:gd name="connsiteX49" fmla="*/ 3067842 w 3092308"/>
              <a:gd name="connsiteY49" fmla="*/ 1417320 h 2720340"/>
              <a:gd name="connsiteX50" fmla="*/ 3067842 w 3092308"/>
              <a:gd name="connsiteY50" fmla="*/ 1223010 h 2720340"/>
              <a:gd name="connsiteX51" fmla="*/ 3022122 w 3092308"/>
              <a:gd name="connsiteY51" fmla="*/ 1154430 h 2720340"/>
              <a:gd name="connsiteX52" fmla="*/ 2964972 w 3092308"/>
              <a:gd name="connsiteY52" fmla="*/ 1074420 h 2720340"/>
              <a:gd name="connsiteX53" fmla="*/ 2930682 w 3092308"/>
              <a:gd name="connsiteY53" fmla="*/ 994410 h 2720340"/>
              <a:gd name="connsiteX54" fmla="*/ 2816382 w 3092308"/>
              <a:gd name="connsiteY54" fmla="*/ 891540 h 2720340"/>
              <a:gd name="connsiteX55" fmla="*/ 2782092 w 3092308"/>
              <a:gd name="connsiteY55" fmla="*/ 868680 h 2720340"/>
              <a:gd name="connsiteX56" fmla="*/ 2747802 w 3092308"/>
              <a:gd name="connsiteY56" fmla="*/ 857250 h 2720340"/>
              <a:gd name="connsiteX57" fmla="*/ 2690652 w 3092308"/>
              <a:gd name="connsiteY57" fmla="*/ 834390 h 2720340"/>
              <a:gd name="connsiteX58" fmla="*/ 2656362 w 3092308"/>
              <a:gd name="connsiteY58" fmla="*/ 811530 h 2720340"/>
              <a:gd name="connsiteX59" fmla="*/ 2599212 w 3092308"/>
              <a:gd name="connsiteY59" fmla="*/ 788670 h 2720340"/>
              <a:gd name="connsiteX60" fmla="*/ 2507772 w 3092308"/>
              <a:gd name="connsiteY60" fmla="*/ 731520 h 2720340"/>
              <a:gd name="connsiteX61" fmla="*/ 2439192 w 3092308"/>
              <a:gd name="connsiteY61" fmla="*/ 651510 h 2720340"/>
              <a:gd name="connsiteX62" fmla="*/ 2382042 w 3092308"/>
              <a:gd name="connsiteY62" fmla="*/ 605790 h 2720340"/>
              <a:gd name="connsiteX63" fmla="*/ 2359182 w 3092308"/>
              <a:gd name="connsiteY63" fmla="*/ 571500 h 2720340"/>
              <a:gd name="connsiteX64" fmla="*/ 2302032 w 3092308"/>
              <a:gd name="connsiteY64" fmla="*/ 537210 h 2720340"/>
              <a:gd name="connsiteX65" fmla="*/ 2233452 w 3092308"/>
              <a:gd name="connsiteY65" fmla="*/ 480060 h 2720340"/>
              <a:gd name="connsiteX66" fmla="*/ 2199162 w 3092308"/>
              <a:gd name="connsiteY66" fmla="*/ 457200 h 2720340"/>
              <a:gd name="connsiteX67" fmla="*/ 2107722 w 3092308"/>
              <a:gd name="connsiteY67" fmla="*/ 354330 h 2720340"/>
              <a:gd name="connsiteX68" fmla="*/ 2062002 w 3092308"/>
              <a:gd name="connsiteY68" fmla="*/ 320040 h 2720340"/>
              <a:gd name="connsiteX69" fmla="*/ 1981992 w 3092308"/>
              <a:gd name="connsiteY69" fmla="*/ 228600 h 2720340"/>
              <a:gd name="connsiteX70" fmla="*/ 1890552 w 3092308"/>
              <a:gd name="connsiteY70" fmla="*/ 125730 h 2720340"/>
              <a:gd name="connsiteX71" fmla="*/ 1856262 w 3092308"/>
              <a:gd name="connsiteY71" fmla="*/ 102870 h 2720340"/>
              <a:gd name="connsiteX72" fmla="*/ 1684812 w 3092308"/>
              <a:gd name="connsiteY72" fmla="*/ 91440 h 2720340"/>
              <a:gd name="connsiteX73" fmla="*/ 1627662 w 3092308"/>
              <a:gd name="connsiteY73" fmla="*/ 80010 h 2720340"/>
              <a:gd name="connsiteX74" fmla="*/ 1593372 w 3092308"/>
              <a:gd name="connsiteY74" fmla="*/ 45720 h 2720340"/>
              <a:gd name="connsiteX75" fmla="*/ 1559082 w 3092308"/>
              <a:gd name="connsiteY75" fmla="*/ 34290 h 2720340"/>
              <a:gd name="connsiteX76" fmla="*/ 1524792 w 3092308"/>
              <a:gd name="connsiteY76" fmla="*/ 11430 h 2720340"/>
              <a:gd name="connsiteX77" fmla="*/ 1461656 w 3092308"/>
              <a:gd name="connsiteY77" fmla="*/ 11430 h 2720340"/>
              <a:gd name="connsiteX0" fmla="*/ 1456212 w 3092308"/>
              <a:gd name="connsiteY0" fmla="*/ 0 h 2720340"/>
              <a:gd name="connsiteX1" fmla="*/ 1421922 w 3092308"/>
              <a:gd name="connsiteY1" fmla="*/ 22860 h 2720340"/>
              <a:gd name="connsiteX2" fmla="*/ 1307622 w 3092308"/>
              <a:gd name="connsiteY2" fmla="*/ 57150 h 2720340"/>
              <a:gd name="connsiteX3" fmla="*/ 1273332 w 3092308"/>
              <a:gd name="connsiteY3" fmla="*/ 68580 h 2720340"/>
              <a:gd name="connsiteX4" fmla="*/ 1193322 w 3092308"/>
              <a:gd name="connsiteY4" fmla="*/ 125730 h 2720340"/>
              <a:gd name="connsiteX5" fmla="*/ 1136172 w 3092308"/>
              <a:gd name="connsiteY5" fmla="*/ 160020 h 2720340"/>
              <a:gd name="connsiteX6" fmla="*/ 1044732 w 3092308"/>
              <a:gd name="connsiteY6" fmla="*/ 308610 h 2720340"/>
              <a:gd name="connsiteX7" fmla="*/ 953292 w 3092308"/>
              <a:gd name="connsiteY7" fmla="*/ 445770 h 2720340"/>
              <a:gd name="connsiteX8" fmla="*/ 873282 w 3092308"/>
              <a:gd name="connsiteY8" fmla="*/ 651510 h 2720340"/>
              <a:gd name="connsiteX9" fmla="*/ 770412 w 3092308"/>
              <a:gd name="connsiteY9" fmla="*/ 845820 h 2720340"/>
              <a:gd name="connsiteX10" fmla="*/ 713262 w 3092308"/>
              <a:gd name="connsiteY10" fmla="*/ 914400 h 2720340"/>
              <a:gd name="connsiteX11" fmla="*/ 496092 w 3092308"/>
              <a:gd name="connsiteY11" fmla="*/ 1051560 h 2720340"/>
              <a:gd name="connsiteX12" fmla="*/ 381792 w 3092308"/>
              <a:gd name="connsiteY12" fmla="*/ 1062990 h 2720340"/>
              <a:gd name="connsiteX13" fmla="*/ 130332 w 3092308"/>
              <a:gd name="connsiteY13" fmla="*/ 1108710 h 2720340"/>
              <a:gd name="connsiteX14" fmla="*/ 61752 w 3092308"/>
              <a:gd name="connsiteY14" fmla="*/ 1268730 h 2720340"/>
              <a:gd name="connsiteX15" fmla="*/ 50322 w 3092308"/>
              <a:gd name="connsiteY15" fmla="*/ 1314450 h 2720340"/>
              <a:gd name="connsiteX16" fmla="*/ 16032 w 3092308"/>
              <a:gd name="connsiteY16" fmla="*/ 1417320 h 2720340"/>
              <a:gd name="connsiteX17" fmla="*/ 107472 w 3092308"/>
              <a:gd name="connsiteY17" fmla="*/ 1520190 h 2720340"/>
              <a:gd name="connsiteX18" fmla="*/ 153192 w 3092308"/>
              <a:gd name="connsiteY18" fmla="*/ 1554480 h 2720340"/>
              <a:gd name="connsiteX19" fmla="*/ 198912 w 3092308"/>
              <a:gd name="connsiteY19" fmla="*/ 1611630 h 2720340"/>
              <a:gd name="connsiteX20" fmla="*/ 244632 w 3092308"/>
              <a:gd name="connsiteY20" fmla="*/ 1645920 h 2720340"/>
              <a:gd name="connsiteX21" fmla="*/ 278922 w 3092308"/>
              <a:gd name="connsiteY21" fmla="*/ 1691640 h 2720340"/>
              <a:gd name="connsiteX22" fmla="*/ 324642 w 3092308"/>
              <a:gd name="connsiteY22" fmla="*/ 1714500 h 2720340"/>
              <a:gd name="connsiteX23" fmla="*/ 461802 w 3092308"/>
              <a:gd name="connsiteY23" fmla="*/ 1817370 h 2720340"/>
              <a:gd name="connsiteX24" fmla="*/ 541812 w 3092308"/>
              <a:gd name="connsiteY24" fmla="*/ 1851660 h 2720340"/>
              <a:gd name="connsiteX25" fmla="*/ 678972 w 3092308"/>
              <a:gd name="connsiteY25" fmla="*/ 1920240 h 2720340"/>
              <a:gd name="connsiteX26" fmla="*/ 781842 w 3092308"/>
              <a:gd name="connsiteY26" fmla="*/ 1931670 h 2720340"/>
              <a:gd name="connsiteX27" fmla="*/ 850422 w 3092308"/>
              <a:gd name="connsiteY27" fmla="*/ 1954530 h 2720340"/>
              <a:gd name="connsiteX28" fmla="*/ 987582 w 3092308"/>
              <a:gd name="connsiteY28" fmla="*/ 2000250 h 2720340"/>
              <a:gd name="connsiteX29" fmla="*/ 1056162 w 3092308"/>
              <a:gd name="connsiteY29" fmla="*/ 2034540 h 2720340"/>
              <a:gd name="connsiteX30" fmla="*/ 1113312 w 3092308"/>
              <a:gd name="connsiteY30" fmla="*/ 2091690 h 2720340"/>
              <a:gd name="connsiteX31" fmla="*/ 1239042 w 3092308"/>
              <a:gd name="connsiteY31" fmla="*/ 2240280 h 2720340"/>
              <a:gd name="connsiteX32" fmla="*/ 1319052 w 3092308"/>
              <a:gd name="connsiteY32" fmla="*/ 2320290 h 2720340"/>
              <a:gd name="connsiteX33" fmla="*/ 1479072 w 3092308"/>
              <a:gd name="connsiteY33" fmla="*/ 2491740 h 2720340"/>
              <a:gd name="connsiteX34" fmla="*/ 1673382 w 3092308"/>
              <a:gd name="connsiteY34" fmla="*/ 2628900 h 2720340"/>
              <a:gd name="connsiteX35" fmla="*/ 1844832 w 3092308"/>
              <a:gd name="connsiteY35" fmla="*/ 2708910 h 2720340"/>
              <a:gd name="connsiteX36" fmla="*/ 1981992 w 3092308"/>
              <a:gd name="connsiteY36" fmla="*/ 2720340 h 2720340"/>
              <a:gd name="connsiteX37" fmla="*/ 2153442 w 3092308"/>
              <a:gd name="connsiteY37" fmla="*/ 2697480 h 2720340"/>
              <a:gd name="connsiteX38" fmla="*/ 2244882 w 3092308"/>
              <a:gd name="connsiteY38" fmla="*/ 2628900 h 2720340"/>
              <a:gd name="connsiteX39" fmla="*/ 2313462 w 3092308"/>
              <a:gd name="connsiteY39" fmla="*/ 2526030 h 2720340"/>
              <a:gd name="connsiteX40" fmla="*/ 2359182 w 3092308"/>
              <a:gd name="connsiteY40" fmla="*/ 2457450 h 2720340"/>
              <a:gd name="connsiteX41" fmla="*/ 2439192 w 3092308"/>
              <a:gd name="connsiteY41" fmla="*/ 2400300 h 2720340"/>
              <a:gd name="connsiteX42" fmla="*/ 2610642 w 3092308"/>
              <a:gd name="connsiteY42" fmla="*/ 2217420 h 2720340"/>
              <a:gd name="connsiteX43" fmla="*/ 2656362 w 3092308"/>
              <a:gd name="connsiteY43" fmla="*/ 2171700 h 2720340"/>
              <a:gd name="connsiteX44" fmla="*/ 2713512 w 3092308"/>
              <a:gd name="connsiteY44" fmla="*/ 2034540 h 2720340"/>
              <a:gd name="connsiteX45" fmla="*/ 2770662 w 3092308"/>
              <a:gd name="connsiteY45" fmla="*/ 1874520 h 2720340"/>
              <a:gd name="connsiteX46" fmla="*/ 2793522 w 3092308"/>
              <a:gd name="connsiteY46" fmla="*/ 1760220 h 2720340"/>
              <a:gd name="connsiteX47" fmla="*/ 2976402 w 3092308"/>
              <a:gd name="connsiteY47" fmla="*/ 1543050 h 2720340"/>
              <a:gd name="connsiteX48" fmla="*/ 3010692 w 3092308"/>
              <a:gd name="connsiteY48" fmla="*/ 1485900 h 2720340"/>
              <a:gd name="connsiteX49" fmla="*/ 3067842 w 3092308"/>
              <a:gd name="connsiteY49" fmla="*/ 1417320 h 2720340"/>
              <a:gd name="connsiteX50" fmla="*/ 3067842 w 3092308"/>
              <a:gd name="connsiteY50" fmla="*/ 1223010 h 2720340"/>
              <a:gd name="connsiteX51" fmla="*/ 3022122 w 3092308"/>
              <a:gd name="connsiteY51" fmla="*/ 1154430 h 2720340"/>
              <a:gd name="connsiteX52" fmla="*/ 2964972 w 3092308"/>
              <a:gd name="connsiteY52" fmla="*/ 1074420 h 2720340"/>
              <a:gd name="connsiteX53" fmla="*/ 2930682 w 3092308"/>
              <a:gd name="connsiteY53" fmla="*/ 994410 h 2720340"/>
              <a:gd name="connsiteX54" fmla="*/ 2816382 w 3092308"/>
              <a:gd name="connsiteY54" fmla="*/ 891540 h 2720340"/>
              <a:gd name="connsiteX55" fmla="*/ 2782092 w 3092308"/>
              <a:gd name="connsiteY55" fmla="*/ 868680 h 2720340"/>
              <a:gd name="connsiteX56" fmla="*/ 2747802 w 3092308"/>
              <a:gd name="connsiteY56" fmla="*/ 857250 h 2720340"/>
              <a:gd name="connsiteX57" fmla="*/ 2690652 w 3092308"/>
              <a:gd name="connsiteY57" fmla="*/ 834390 h 2720340"/>
              <a:gd name="connsiteX58" fmla="*/ 2656362 w 3092308"/>
              <a:gd name="connsiteY58" fmla="*/ 811530 h 2720340"/>
              <a:gd name="connsiteX59" fmla="*/ 2599212 w 3092308"/>
              <a:gd name="connsiteY59" fmla="*/ 788670 h 2720340"/>
              <a:gd name="connsiteX60" fmla="*/ 2507772 w 3092308"/>
              <a:gd name="connsiteY60" fmla="*/ 731520 h 2720340"/>
              <a:gd name="connsiteX61" fmla="*/ 2439192 w 3092308"/>
              <a:gd name="connsiteY61" fmla="*/ 651510 h 2720340"/>
              <a:gd name="connsiteX62" fmla="*/ 2382042 w 3092308"/>
              <a:gd name="connsiteY62" fmla="*/ 605790 h 2720340"/>
              <a:gd name="connsiteX63" fmla="*/ 2359182 w 3092308"/>
              <a:gd name="connsiteY63" fmla="*/ 571500 h 2720340"/>
              <a:gd name="connsiteX64" fmla="*/ 2302032 w 3092308"/>
              <a:gd name="connsiteY64" fmla="*/ 537210 h 2720340"/>
              <a:gd name="connsiteX65" fmla="*/ 2233452 w 3092308"/>
              <a:gd name="connsiteY65" fmla="*/ 480060 h 2720340"/>
              <a:gd name="connsiteX66" fmla="*/ 2199162 w 3092308"/>
              <a:gd name="connsiteY66" fmla="*/ 457200 h 2720340"/>
              <a:gd name="connsiteX67" fmla="*/ 2107722 w 3092308"/>
              <a:gd name="connsiteY67" fmla="*/ 354330 h 2720340"/>
              <a:gd name="connsiteX68" fmla="*/ 2062002 w 3092308"/>
              <a:gd name="connsiteY68" fmla="*/ 320040 h 2720340"/>
              <a:gd name="connsiteX69" fmla="*/ 1981992 w 3092308"/>
              <a:gd name="connsiteY69" fmla="*/ 228600 h 2720340"/>
              <a:gd name="connsiteX70" fmla="*/ 1890552 w 3092308"/>
              <a:gd name="connsiteY70" fmla="*/ 125730 h 2720340"/>
              <a:gd name="connsiteX71" fmla="*/ 1856262 w 3092308"/>
              <a:gd name="connsiteY71" fmla="*/ 102870 h 2720340"/>
              <a:gd name="connsiteX72" fmla="*/ 1684812 w 3092308"/>
              <a:gd name="connsiteY72" fmla="*/ 91440 h 2720340"/>
              <a:gd name="connsiteX73" fmla="*/ 1627662 w 3092308"/>
              <a:gd name="connsiteY73" fmla="*/ 80010 h 2720340"/>
              <a:gd name="connsiteX74" fmla="*/ 1593372 w 3092308"/>
              <a:gd name="connsiteY74" fmla="*/ 45720 h 2720340"/>
              <a:gd name="connsiteX75" fmla="*/ 1559082 w 3092308"/>
              <a:gd name="connsiteY75" fmla="*/ 34290 h 2720340"/>
              <a:gd name="connsiteX76" fmla="*/ 1524792 w 3092308"/>
              <a:gd name="connsiteY76" fmla="*/ 11430 h 2720340"/>
              <a:gd name="connsiteX77" fmla="*/ 1461656 w 3092308"/>
              <a:gd name="connsiteY77" fmla="*/ 166852 h 2720340"/>
              <a:gd name="connsiteX0" fmla="*/ 1456212 w 3092308"/>
              <a:gd name="connsiteY0" fmla="*/ 0 h 2720340"/>
              <a:gd name="connsiteX1" fmla="*/ 1421922 w 3092308"/>
              <a:gd name="connsiteY1" fmla="*/ 22860 h 2720340"/>
              <a:gd name="connsiteX2" fmla="*/ 1307622 w 3092308"/>
              <a:gd name="connsiteY2" fmla="*/ 57150 h 2720340"/>
              <a:gd name="connsiteX3" fmla="*/ 1273332 w 3092308"/>
              <a:gd name="connsiteY3" fmla="*/ 68580 h 2720340"/>
              <a:gd name="connsiteX4" fmla="*/ 1193322 w 3092308"/>
              <a:gd name="connsiteY4" fmla="*/ 125730 h 2720340"/>
              <a:gd name="connsiteX5" fmla="*/ 1136172 w 3092308"/>
              <a:gd name="connsiteY5" fmla="*/ 160020 h 2720340"/>
              <a:gd name="connsiteX6" fmla="*/ 1044732 w 3092308"/>
              <a:gd name="connsiteY6" fmla="*/ 308610 h 2720340"/>
              <a:gd name="connsiteX7" fmla="*/ 953292 w 3092308"/>
              <a:gd name="connsiteY7" fmla="*/ 445770 h 2720340"/>
              <a:gd name="connsiteX8" fmla="*/ 873282 w 3092308"/>
              <a:gd name="connsiteY8" fmla="*/ 651510 h 2720340"/>
              <a:gd name="connsiteX9" fmla="*/ 770412 w 3092308"/>
              <a:gd name="connsiteY9" fmla="*/ 845820 h 2720340"/>
              <a:gd name="connsiteX10" fmla="*/ 713262 w 3092308"/>
              <a:gd name="connsiteY10" fmla="*/ 914400 h 2720340"/>
              <a:gd name="connsiteX11" fmla="*/ 496092 w 3092308"/>
              <a:gd name="connsiteY11" fmla="*/ 1051560 h 2720340"/>
              <a:gd name="connsiteX12" fmla="*/ 381792 w 3092308"/>
              <a:gd name="connsiteY12" fmla="*/ 1062990 h 2720340"/>
              <a:gd name="connsiteX13" fmla="*/ 130332 w 3092308"/>
              <a:gd name="connsiteY13" fmla="*/ 1108710 h 2720340"/>
              <a:gd name="connsiteX14" fmla="*/ 61752 w 3092308"/>
              <a:gd name="connsiteY14" fmla="*/ 1268730 h 2720340"/>
              <a:gd name="connsiteX15" fmla="*/ 50322 w 3092308"/>
              <a:gd name="connsiteY15" fmla="*/ 1314450 h 2720340"/>
              <a:gd name="connsiteX16" fmla="*/ 16032 w 3092308"/>
              <a:gd name="connsiteY16" fmla="*/ 1417320 h 2720340"/>
              <a:gd name="connsiteX17" fmla="*/ 107472 w 3092308"/>
              <a:gd name="connsiteY17" fmla="*/ 1520190 h 2720340"/>
              <a:gd name="connsiteX18" fmla="*/ 153192 w 3092308"/>
              <a:gd name="connsiteY18" fmla="*/ 1554480 h 2720340"/>
              <a:gd name="connsiteX19" fmla="*/ 198912 w 3092308"/>
              <a:gd name="connsiteY19" fmla="*/ 1611630 h 2720340"/>
              <a:gd name="connsiteX20" fmla="*/ 244632 w 3092308"/>
              <a:gd name="connsiteY20" fmla="*/ 1645920 h 2720340"/>
              <a:gd name="connsiteX21" fmla="*/ 278922 w 3092308"/>
              <a:gd name="connsiteY21" fmla="*/ 1691640 h 2720340"/>
              <a:gd name="connsiteX22" fmla="*/ 324642 w 3092308"/>
              <a:gd name="connsiteY22" fmla="*/ 1714500 h 2720340"/>
              <a:gd name="connsiteX23" fmla="*/ 461802 w 3092308"/>
              <a:gd name="connsiteY23" fmla="*/ 1817370 h 2720340"/>
              <a:gd name="connsiteX24" fmla="*/ 541812 w 3092308"/>
              <a:gd name="connsiteY24" fmla="*/ 1851660 h 2720340"/>
              <a:gd name="connsiteX25" fmla="*/ 678972 w 3092308"/>
              <a:gd name="connsiteY25" fmla="*/ 1920240 h 2720340"/>
              <a:gd name="connsiteX26" fmla="*/ 781842 w 3092308"/>
              <a:gd name="connsiteY26" fmla="*/ 1931670 h 2720340"/>
              <a:gd name="connsiteX27" fmla="*/ 850422 w 3092308"/>
              <a:gd name="connsiteY27" fmla="*/ 1954530 h 2720340"/>
              <a:gd name="connsiteX28" fmla="*/ 987582 w 3092308"/>
              <a:gd name="connsiteY28" fmla="*/ 2000250 h 2720340"/>
              <a:gd name="connsiteX29" fmla="*/ 1056162 w 3092308"/>
              <a:gd name="connsiteY29" fmla="*/ 2034540 h 2720340"/>
              <a:gd name="connsiteX30" fmla="*/ 1113312 w 3092308"/>
              <a:gd name="connsiteY30" fmla="*/ 2091690 h 2720340"/>
              <a:gd name="connsiteX31" fmla="*/ 1239042 w 3092308"/>
              <a:gd name="connsiteY31" fmla="*/ 2240280 h 2720340"/>
              <a:gd name="connsiteX32" fmla="*/ 1319052 w 3092308"/>
              <a:gd name="connsiteY32" fmla="*/ 2320290 h 2720340"/>
              <a:gd name="connsiteX33" fmla="*/ 1479072 w 3092308"/>
              <a:gd name="connsiteY33" fmla="*/ 2491740 h 2720340"/>
              <a:gd name="connsiteX34" fmla="*/ 1673382 w 3092308"/>
              <a:gd name="connsiteY34" fmla="*/ 2628900 h 2720340"/>
              <a:gd name="connsiteX35" fmla="*/ 1844832 w 3092308"/>
              <a:gd name="connsiteY35" fmla="*/ 2708910 h 2720340"/>
              <a:gd name="connsiteX36" fmla="*/ 1981992 w 3092308"/>
              <a:gd name="connsiteY36" fmla="*/ 2720340 h 2720340"/>
              <a:gd name="connsiteX37" fmla="*/ 2153442 w 3092308"/>
              <a:gd name="connsiteY37" fmla="*/ 2697480 h 2720340"/>
              <a:gd name="connsiteX38" fmla="*/ 2244882 w 3092308"/>
              <a:gd name="connsiteY38" fmla="*/ 2628900 h 2720340"/>
              <a:gd name="connsiteX39" fmla="*/ 2313462 w 3092308"/>
              <a:gd name="connsiteY39" fmla="*/ 2526030 h 2720340"/>
              <a:gd name="connsiteX40" fmla="*/ 2359182 w 3092308"/>
              <a:gd name="connsiteY40" fmla="*/ 2457450 h 2720340"/>
              <a:gd name="connsiteX41" fmla="*/ 2439192 w 3092308"/>
              <a:gd name="connsiteY41" fmla="*/ 2400300 h 2720340"/>
              <a:gd name="connsiteX42" fmla="*/ 2610642 w 3092308"/>
              <a:gd name="connsiteY42" fmla="*/ 2217420 h 2720340"/>
              <a:gd name="connsiteX43" fmla="*/ 2656362 w 3092308"/>
              <a:gd name="connsiteY43" fmla="*/ 2171700 h 2720340"/>
              <a:gd name="connsiteX44" fmla="*/ 2713512 w 3092308"/>
              <a:gd name="connsiteY44" fmla="*/ 2034540 h 2720340"/>
              <a:gd name="connsiteX45" fmla="*/ 2770662 w 3092308"/>
              <a:gd name="connsiteY45" fmla="*/ 1874520 h 2720340"/>
              <a:gd name="connsiteX46" fmla="*/ 2793522 w 3092308"/>
              <a:gd name="connsiteY46" fmla="*/ 1760220 h 2720340"/>
              <a:gd name="connsiteX47" fmla="*/ 2976402 w 3092308"/>
              <a:gd name="connsiteY47" fmla="*/ 1543050 h 2720340"/>
              <a:gd name="connsiteX48" fmla="*/ 3010692 w 3092308"/>
              <a:gd name="connsiteY48" fmla="*/ 1485900 h 2720340"/>
              <a:gd name="connsiteX49" fmla="*/ 3067842 w 3092308"/>
              <a:gd name="connsiteY49" fmla="*/ 1417320 h 2720340"/>
              <a:gd name="connsiteX50" fmla="*/ 3067842 w 3092308"/>
              <a:gd name="connsiteY50" fmla="*/ 1223010 h 2720340"/>
              <a:gd name="connsiteX51" fmla="*/ 3022122 w 3092308"/>
              <a:gd name="connsiteY51" fmla="*/ 1154430 h 2720340"/>
              <a:gd name="connsiteX52" fmla="*/ 2964972 w 3092308"/>
              <a:gd name="connsiteY52" fmla="*/ 1074420 h 2720340"/>
              <a:gd name="connsiteX53" fmla="*/ 2930682 w 3092308"/>
              <a:gd name="connsiteY53" fmla="*/ 994410 h 2720340"/>
              <a:gd name="connsiteX54" fmla="*/ 2816382 w 3092308"/>
              <a:gd name="connsiteY54" fmla="*/ 891540 h 2720340"/>
              <a:gd name="connsiteX55" fmla="*/ 2782092 w 3092308"/>
              <a:gd name="connsiteY55" fmla="*/ 868680 h 2720340"/>
              <a:gd name="connsiteX56" fmla="*/ 2747802 w 3092308"/>
              <a:gd name="connsiteY56" fmla="*/ 857250 h 2720340"/>
              <a:gd name="connsiteX57" fmla="*/ 2690652 w 3092308"/>
              <a:gd name="connsiteY57" fmla="*/ 834390 h 2720340"/>
              <a:gd name="connsiteX58" fmla="*/ 2656362 w 3092308"/>
              <a:gd name="connsiteY58" fmla="*/ 811530 h 2720340"/>
              <a:gd name="connsiteX59" fmla="*/ 2599212 w 3092308"/>
              <a:gd name="connsiteY59" fmla="*/ 788670 h 2720340"/>
              <a:gd name="connsiteX60" fmla="*/ 2507772 w 3092308"/>
              <a:gd name="connsiteY60" fmla="*/ 731520 h 2720340"/>
              <a:gd name="connsiteX61" fmla="*/ 2439192 w 3092308"/>
              <a:gd name="connsiteY61" fmla="*/ 651510 h 2720340"/>
              <a:gd name="connsiteX62" fmla="*/ 2382042 w 3092308"/>
              <a:gd name="connsiteY62" fmla="*/ 605790 h 2720340"/>
              <a:gd name="connsiteX63" fmla="*/ 2359182 w 3092308"/>
              <a:gd name="connsiteY63" fmla="*/ 571500 h 2720340"/>
              <a:gd name="connsiteX64" fmla="*/ 2302032 w 3092308"/>
              <a:gd name="connsiteY64" fmla="*/ 537210 h 2720340"/>
              <a:gd name="connsiteX65" fmla="*/ 2233452 w 3092308"/>
              <a:gd name="connsiteY65" fmla="*/ 480060 h 2720340"/>
              <a:gd name="connsiteX66" fmla="*/ 2199162 w 3092308"/>
              <a:gd name="connsiteY66" fmla="*/ 457200 h 2720340"/>
              <a:gd name="connsiteX67" fmla="*/ 2107722 w 3092308"/>
              <a:gd name="connsiteY67" fmla="*/ 354330 h 2720340"/>
              <a:gd name="connsiteX68" fmla="*/ 2062002 w 3092308"/>
              <a:gd name="connsiteY68" fmla="*/ 320040 h 2720340"/>
              <a:gd name="connsiteX69" fmla="*/ 1981992 w 3092308"/>
              <a:gd name="connsiteY69" fmla="*/ 228600 h 2720340"/>
              <a:gd name="connsiteX70" fmla="*/ 1890552 w 3092308"/>
              <a:gd name="connsiteY70" fmla="*/ 125730 h 2720340"/>
              <a:gd name="connsiteX71" fmla="*/ 1856262 w 3092308"/>
              <a:gd name="connsiteY71" fmla="*/ 102870 h 2720340"/>
              <a:gd name="connsiteX72" fmla="*/ 1684812 w 3092308"/>
              <a:gd name="connsiteY72" fmla="*/ 91440 h 2720340"/>
              <a:gd name="connsiteX73" fmla="*/ 1627662 w 3092308"/>
              <a:gd name="connsiteY73" fmla="*/ 80010 h 2720340"/>
              <a:gd name="connsiteX74" fmla="*/ 1593372 w 3092308"/>
              <a:gd name="connsiteY74" fmla="*/ 45720 h 2720340"/>
              <a:gd name="connsiteX75" fmla="*/ 1559082 w 3092308"/>
              <a:gd name="connsiteY75" fmla="*/ 34290 h 2720340"/>
              <a:gd name="connsiteX76" fmla="*/ 1524792 w 3092308"/>
              <a:gd name="connsiteY76" fmla="*/ 11430 h 2720340"/>
              <a:gd name="connsiteX77" fmla="*/ 1461656 w 3092308"/>
              <a:gd name="connsiteY77" fmla="*/ 11378 h 272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3092308" h="2720340">
                <a:moveTo>
                  <a:pt x="1456212" y="0"/>
                </a:moveTo>
                <a:cubicBezTo>
                  <a:pt x="1444782" y="7620"/>
                  <a:pt x="1434744" y="17929"/>
                  <a:pt x="1421922" y="22860"/>
                </a:cubicBezTo>
                <a:cubicBezTo>
                  <a:pt x="1384796" y="37139"/>
                  <a:pt x="1345641" y="45452"/>
                  <a:pt x="1307622" y="57150"/>
                </a:cubicBezTo>
                <a:cubicBezTo>
                  <a:pt x="1296107" y="60693"/>
                  <a:pt x="1284762" y="64770"/>
                  <a:pt x="1273332" y="68580"/>
                </a:cubicBezTo>
                <a:cubicBezTo>
                  <a:pt x="1246662" y="87630"/>
                  <a:pt x="1220592" y="107550"/>
                  <a:pt x="1193322" y="125730"/>
                </a:cubicBezTo>
                <a:cubicBezTo>
                  <a:pt x="1174837" y="138053"/>
                  <a:pt x="1151881" y="144311"/>
                  <a:pt x="1136172" y="160020"/>
                </a:cubicBezTo>
                <a:cubicBezTo>
                  <a:pt x="1111738" y="184454"/>
                  <a:pt x="1061235" y="282677"/>
                  <a:pt x="1044732" y="308610"/>
                </a:cubicBezTo>
                <a:cubicBezTo>
                  <a:pt x="979417" y="411248"/>
                  <a:pt x="1038386" y="285037"/>
                  <a:pt x="953292" y="445770"/>
                </a:cubicBezTo>
                <a:cubicBezTo>
                  <a:pt x="894760" y="556330"/>
                  <a:pt x="917639" y="537449"/>
                  <a:pt x="873282" y="651510"/>
                </a:cubicBezTo>
                <a:cubicBezTo>
                  <a:pt x="843246" y="728746"/>
                  <a:pt x="818443" y="778576"/>
                  <a:pt x="770412" y="845820"/>
                </a:cubicBezTo>
                <a:cubicBezTo>
                  <a:pt x="753116" y="870034"/>
                  <a:pt x="735068" y="894152"/>
                  <a:pt x="713262" y="914400"/>
                </a:cubicBezTo>
                <a:cubicBezTo>
                  <a:pt x="659209" y="964592"/>
                  <a:pt x="568407" y="1029866"/>
                  <a:pt x="496092" y="1051560"/>
                </a:cubicBezTo>
                <a:cubicBezTo>
                  <a:pt x="459417" y="1062563"/>
                  <a:pt x="419623" y="1057079"/>
                  <a:pt x="381792" y="1062990"/>
                </a:cubicBezTo>
                <a:cubicBezTo>
                  <a:pt x="297619" y="1076142"/>
                  <a:pt x="214152" y="1093470"/>
                  <a:pt x="130332" y="1108710"/>
                </a:cubicBezTo>
                <a:cubicBezTo>
                  <a:pt x="107472" y="1162050"/>
                  <a:pt x="75827" y="1212431"/>
                  <a:pt x="61752" y="1268730"/>
                </a:cubicBezTo>
                <a:cubicBezTo>
                  <a:pt x="57942" y="1283970"/>
                  <a:pt x="55290" y="1299547"/>
                  <a:pt x="50322" y="1314450"/>
                </a:cubicBezTo>
                <a:cubicBezTo>
                  <a:pt x="7281" y="1443574"/>
                  <a:pt x="43423" y="1307756"/>
                  <a:pt x="16032" y="1417320"/>
                </a:cubicBezTo>
                <a:cubicBezTo>
                  <a:pt x="95338" y="1470190"/>
                  <a:pt x="0" y="1400777"/>
                  <a:pt x="107472" y="1520190"/>
                </a:cubicBezTo>
                <a:cubicBezTo>
                  <a:pt x="120216" y="1534350"/>
                  <a:pt x="139722" y="1541010"/>
                  <a:pt x="153192" y="1554480"/>
                </a:cubicBezTo>
                <a:cubicBezTo>
                  <a:pt x="170443" y="1571731"/>
                  <a:pt x="181661" y="1594379"/>
                  <a:pt x="198912" y="1611630"/>
                </a:cubicBezTo>
                <a:cubicBezTo>
                  <a:pt x="212382" y="1625100"/>
                  <a:pt x="231162" y="1632450"/>
                  <a:pt x="244632" y="1645920"/>
                </a:cubicBezTo>
                <a:cubicBezTo>
                  <a:pt x="258102" y="1659390"/>
                  <a:pt x="264458" y="1679242"/>
                  <a:pt x="278922" y="1691640"/>
                </a:cubicBezTo>
                <a:cubicBezTo>
                  <a:pt x="291859" y="1702729"/>
                  <a:pt x="310465" y="1705049"/>
                  <a:pt x="324642" y="1714500"/>
                </a:cubicBezTo>
                <a:cubicBezTo>
                  <a:pt x="411727" y="1772557"/>
                  <a:pt x="356107" y="1756973"/>
                  <a:pt x="461802" y="1817370"/>
                </a:cubicBezTo>
                <a:cubicBezTo>
                  <a:pt x="486995" y="1831766"/>
                  <a:pt x="515859" y="1838684"/>
                  <a:pt x="541812" y="1851660"/>
                </a:cubicBezTo>
                <a:cubicBezTo>
                  <a:pt x="557715" y="1859612"/>
                  <a:pt x="637415" y="1913314"/>
                  <a:pt x="678972" y="1920240"/>
                </a:cubicBezTo>
                <a:cubicBezTo>
                  <a:pt x="713004" y="1925912"/>
                  <a:pt x="747552" y="1927860"/>
                  <a:pt x="781842" y="1931670"/>
                </a:cubicBezTo>
                <a:cubicBezTo>
                  <a:pt x="804702" y="1939290"/>
                  <a:pt x="827391" y="1947444"/>
                  <a:pt x="850422" y="1954530"/>
                </a:cubicBezTo>
                <a:cubicBezTo>
                  <a:pt x="923459" y="1977003"/>
                  <a:pt x="924430" y="1971544"/>
                  <a:pt x="987582" y="2000250"/>
                </a:cubicBezTo>
                <a:cubicBezTo>
                  <a:pt x="1010849" y="2010826"/>
                  <a:pt x="1035492" y="2019507"/>
                  <a:pt x="1056162" y="2034540"/>
                </a:cubicBezTo>
                <a:cubicBezTo>
                  <a:pt x="1077950" y="2050386"/>
                  <a:pt x="1095414" y="2071554"/>
                  <a:pt x="1113312" y="2091690"/>
                </a:cubicBezTo>
                <a:cubicBezTo>
                  <a:pt x="1156417" y="2140183"/>
                  <a:pt x="1197132" y="2190750"/>
                  <a:pt x="1239042" y="2240280"/>
                </a:cubicBezTo>
                <a:cubicBezTo>
                  <a:pt x="1263405" y="2269073"/>
                  <a:pt x="1293317" y="2292717"/>
                  <a:pt x="1319052" y="2320290"/>
                </a:cubicBezTo>
                <a:cubicBezTo>
                  <a:pt x="1363788" y="2368222"/>
                  <a:pt x="1426403" y="2450043"/>
                  <a:pt x="1479072" y="2491740"/>
                </a:cubicBezTo>
                <a:cubicBezTo>
                  <a:pt x="1541232" y="2540950"/>
                  <a:pt x="1608612" y="2583180"/>
                  <a:pt x="1673382" y="2628900"/>
                </a:cubicBezTo>
                <a:cubicBezTo>
                  <a:pt x="1684429" y="2636698"/>
                  <a:pt x="1824050" y="2704535"/>
                  <a:pt x="1844832" y="2708910"/>
                </a:cubicBezTo>
                <a:cubicBezTo>
                  <a:pt x="1889726" y="2718361"/>
                  <a:pt x="1936272" y="2716530"/>
                  <a:pt x="1981992" y="2720340"/>
                </a:cubicBezTo>
                <a:cubicBezTo>
                  <a:pt x="2039142" y="2712720"/>
                  <a:pt x="2097023" y="2709358"/>
                  <a:pt x="2153442" y="2697480"/>
                </a:cubicBezTo>
                <a:cubicBezTo>
                  <a:pt x="2188594" y="2690080"/>
                  <a:pt x="2224866" y="2654921"/>
                  <a:pt x="2244882" y="2628900"/>
                </a:cubicBezTo>
                <a:cubicBezTo>
                  <a:pt x="2270009" y="2596235"/>
                  <a:pt x="2290602" y="2560320"/>
                  <a:pt x="2313462" y="2526030"/>
                </a:cubicBezTo>
                <a:lnTo>
                  <a:pt x="2359182" y="2457450"/>
                </a:lnTo>
                <a:cubicBezTo>
                  <a:pt x="2377362" y="2430180"/>
                  <a:pt x="2413421" y="2420549"/>
                  <a:pt x="2439192" y="2400300"/>
                </a:cubicBezTo>
                <a:cubicBezTo>
                  <a:pt x="2612461" y="2264160"/>
                  <a:pt x="2419176" y="2408886"/>
                  <a:pt x="2610642" y="2217420"/>
                </a:cubicBezTo>
                <a:cubicBezTo>
                  <a:pt x="2625882" y="2202180"/>
                  <a:pt x="2644002" y="2189357"/>
                  <a:pt x="2656362" y="2171700"/>
                </a:cubicBezTo>
                <a:cubicBezTo>
                  <a:pt x="2689464" y="2124411"/>
                  <a:pt x="2693849" y="2086973"/>
                  <a:pt x="2713512" y="2034540"/>
                </a:cubicBezTo>
                <a:cubicBezTo>
                  <a:pt x="2750744" y="1935255"/>
                  <a:pt x="2754762" y="1948718"/>
                  <a:pt x="2770662" y="1874520"/>
                </a:cubicBezTo>
                <a:cubicBezTo>
                  <a:pt x="2778803" y="1836528"/>
                  <a:pt x="2779439" y="1796433"/>
                  <a:pt x="2793522" y="1760220"/>
                </a:cubicBezTo>
                <a:cubicBezTo>
                  <a:pt x="2827337" y="1673267"/>
                  <a:pt x="2915534" y="1603918"/>
                  <a:pt x="2976402" y="1543050"/>
                </a:cubicBezTo>
                <a:cubicBezTo>
                  <a:pt x="2992111" y="1527341"/>
                  <a:pt x="2998918" y="1504739"/>
                  <a:pt x="3010692" y="1485900"/>
                </a:cubicBezTo>
                <a:cubicBezTo>
                  <a:pt x="3037214" y="1443465"/>
                  <a:pt x="3030080" y="1455082"/>
                  <a:pt x="3067842" y="1417320"/>
                </a:cubicBezTo>
                <a:cubicBezTo>
                  <a:pt x="3080167" y="1343371"/>
                  <a:pt x="3092308" y="1306194"/>
                  <a:pt x="3067842" y="1223010"/>
                </a:cubicBezTo>
                <a:cubicBezTo>
                  <a:pt x="3060090" y="1196652"/>
                  <a:pt x="3037362" y="1177290"/>
                  <a:pt x="3022122" y="1154430"/>
                </a:cubicBezTo>
                <a:cubicBezTo>
                  <a:pt x="2988695" y="1104289"/>
                  <a:pt x="3007504" y="1131130"/>
                  <a:pt x="2964972" y="1074420"/>
                </a:cubicBezTo>
                <a:cubicBezTo>
                  <a:pt x="2956714" y="1049647"/>
                  <a:pt x="2946824" y="1014587"/>
                  <a:pt x="2930682" y="994410"/>
                </a:cubicBezTo>
                <a:cubicBezTo>
                  <a:pt x="2895021" y="949833"/>
                  <a:pt x="2860630" y="923146"/>
                  <a:pt x="2816382" y="891540"/>
                </a:cubicBezTo>
                <a:cubicBezTo>
                  <a:pt x="2805204" y="883555"/>
                  <a:pt x="2794379" y="874823"/>
                  <a:pt x="2782092" y="868680"/>
                </a:cubicBezTo>
                <a:cubicBezTo>
                  <a:pt x="2771316" y="863292"/>
                  <a:pt x="2759083" y="861480"/>
                  <a:pt x="2747802" y="857250"/>
                </a:cubicBezTo>
                <a:cubicBezTo>
                  <a:pt x="2728591" y="850046"/>
                  <a:pt x="2709003" y="843566"/>
                  <a:pt x="2690652" y="834390"/>
                </a:cubicBezTo>
                <a:cubicBezTo>
                  <a:pt x="2678365" y="828247"/>
                  <a:pt x="2668649" y="817673"/>
                  <a:pt x="2656362" y="811530"/>
                </a:cubicBezTo>
                <a:cubicBezTo>
                  <a:pt x="2638011" y="802354"/>
                  <a:pt x="2617277" y="798397"/>
                  <a:pt x="2599212" y="788670"/>
                </a:cubicBezTo>
                <a:cubicBezTo>
                  <a:pt x="2567565" y="771629"/>
                  <a:pt x="2507772" y="731520"/>
                  <a:pt x="2507772" y="731520"/>
                </a:cubicBezTo>
                <a:cubicBezTo>
                  <a:pt x="2479381" y="688933"/>
                  <a:pt x="2484547" y="691825"/>
                  <a:pt x="2439192" y="651510"/>
                </a:cubicBezTo>
                <a:cubicBezTo>
                  <a:pt x="2420958" y="635302"/>
                  <a:pt x="2399293" y="623041"/>
                  <a:pt x="2382042" y="605790"/>
                </a:cubicBezTo>
                <a:cubicBezTo>
                  <a:pt x="2372328" y="596076"/>
                  <a:pt x="2369612" y="580440"/>
                  <a:pt x="2359182" y="571500"/>
                </a:cubicBezTo>
                <a:cubicBezTo>
                  <a:pt x="2342314" y="557042"/>
                  <a:pt x="2320871" y="548984"/>
                  <a:pt x="2302032" y="537210"/>
                </a:cubicBezTo>
                <a:cubicBezTo>
                  <a:pt x="2233924" y="494642"/>
                  <a:pt x="2301424" y="536703"/>
                  <a:pt x="2233452" y="480060"/>
                </a:cubicBezTo>
                <a:cubicBezTo>
                  <a:pt x="2222899" y="471266"/>
                  <a:pt x="2208876" y="466914"/>
                  <a:pt x="2199162" y="457200"/>
                </a:cubicBezTo>
                <a:cubicBezTo>
                  <a:pt x="2092888" y="350926"/>
                  <a:pt x="2212294" y="445831"/>
                  <a:pt x="2107722" y="354330"/>
                </a:cubicBezTo>
                <a:cubicBezTo>
                  <a:pt x="2093385" y="341785"/>
                  <a:pt x="2076339" y="332585"/>
                  <a:pt x="2062002" y="320040"/>
                </a:cubicBezTo>
                <a:cubicBezTo>
                  <a:pt x="2023689" y="286516"/>
                  <a:pt x="2010761" y="268876"/>
                  <a:pt x="1981992" y="228600"/>
                </a:cubicBezTo>
                <a:cubicBezTo>
                  <a:pt x="1950758" y="184873"/>
                  <a:pt x="1946349" y="162928"/>
                  <a:pt x="1890552" y="125730"/>
                </a:cubicBezTo>
                <a:cubicBezTo>
                  <a:pt x="1879122" y="118110"/>
                  <a:pt x="1869812" y="105128"/>
                  <a:pt x="1856262" y="102870"/>
                </a:cubicBezTo>
                <a:cubicBezTo>
                  <a:pt x="1799764" y="93454"/>
                  <a:pt x="1741962" y="95250"/>
                  <a:pt x="1684812" y="91440"/>
                </a:cubicBezTo>
                <a:cubicBezTo>
                  <a:pt x="1665762" y="87630"/>
                  <a:pt x="1645038" y="88698"/>
                  <a:pt x="1627662" y="80010"/>
                </a:cubicBezTo>
                <a:cubicBezTo>
                  <a:pt x="1613204" y="72781"/>
                  <a:pt x="1606822" y="54686"/>
                  <a:pt x="1593372" y="45720"/>
                </a:cubicBezTo>
                <a:cubicBezTo>
                  <a:pt x="1583347" y="39037"/>
                  <a:pt x="1570512" y="38100"/>
                  <a:pt x="1559082" y="34290"/>
                </a:cubicBezTo>
                <a:lnTo>
                  <a:pt x="1524792" y="11430"/>
                </a:lnTo>
                <a:lnTo>
                  <a:pt x="1461656" y="11378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olný tvar 7"/>
          <p:cNvSpPr/>
          <p:nvPr/>
        </p:nvSpPr>
        <p:spPr>
          <a:xfrm>
            <a:off x="6282047" y="1858598"/>
            <a:ext cx="1745672" cy="1301365"/>
          </a:xfrm>
          <a:custGeom>
            <a:avLst/>
            <a:gdLst>
              <a:gd name="connsiteX0" fmla="*/ 1270659 w 1745672"/>
              <a:gd name="connsiteY0" fmla="*/ 136457 h 1301365"/>
              <a:gd name="connsiteX1" fmla="*/ 914400 w 1745672"/>
              <a:gd name="connsiteY1" fmla="*/ 136457 h 1301365"/>
              <a:gd name="connsiteX2" fmla="*/ 771896 w 1745672"/>
              <a:gd name="connsiteY2" fmla="*/ 77080 h 1301365"/>
              <a:gd name="connsiteX3" fmla="*/ 617517 w 1745672"/>
              <a:gd name="connsiteY3" fmla="*/ 29579 h 1301365"/>
              <a:gd name="connsiteX4" fmla="*/ 581891 w 1745672"/>
              <a:gd name="connsiteY4" fmla="*/ 5828 h 1301365"/>
              <a:gd name="connsiteX5" fmla="*/ 427511 w 1745672"/>
              <a:gd name="connsiteY5" fmla="*/ 41454 h 1301365"/>
              <a:gd name="connsiteX6" fmla="*/ 391885 w 1745672"/>
              <a:gd name="connsiteY6" fmla="*/ 65205 h 1301365"/>
              <a:gd name="connsiteX7" fmla="*/ 344384 w 1745672"/>
              <a:gd name="connsiteY7" fmla="*/ 112706 h 1301365"/>
              <a:gd name="connsiteX8" fmla="*/ 320634 w 1745672"/>
              <a:gd name="connsiteY8" fmla="*/ 160207 h 1301365"/>
              <a:gd name="connsiteX9" fmla="*/ 273132 w 1745672"/>
              <a:gd name="connsiteY9" fmla="*/ 207708 h 1301365"/>
              <a:gd name="connsiteX10" fmla="*/ 261257 w 1745672"/>
              <a:gd name="connsiteY10" fmla="*/ 255210 h 1301365"/>
              <a:gd name="connsiteX11" fmla="*/ 237506 w 1745672"/>
              <a:gd name="connsiteY11" fmla="*/ 302711 h 1301365"/>
              <a:gd name="connsiteX12" fmla="*/ 225631 w 1745672"/>
              <a:gd name="connsiteY12" fmla="*/ 338337 h 1301365"/>
              <a:gd name="connsiteX13" fmla="*/ 142504 w 1745672"/>
              <a:gd name="connsiteY13" fmla="*/ 409589 h 1301365"/>
              <a:gd name="connsiteX14" fmla="*/ 95002 w 1745672"/>
              <a:gd name="connsiteY14" fmla="*/ 433340 h 1301365"/>
              <a:gd name="connsiteX15" fmla="*/ 23750 w 1745672"/>
              <a:gd name="connsiteY15" fmla="*/ 516467 h 1301365"/>
              <a:gd name="connsiteX16" fmla="*/ 0 w 1745672"/>
              <a:gd name="connsiteY16" fmla="*/ 575844 h 1301365"/>
              <a:gd name="connsiteX17" fmla="*/ 11875 w 1745672"/>
              <a:gd name="connsiteY17" fmla="*/ 647096 h 1301365"/>
              <a:gd name="connsiteX18" fmla="*/ 59376 w 1745672"/>
              <a:gd name="connsiteY18" fmla="*/ 706472 h 1301365"/>
              <a:gd name="connsiteX19" fmla="*/ 154379 w 1745672"/>
              <a:gd name="connsiteY19" fmla="*/ 777724 h 1301365"/>
              <a:gd name="connsiteX20" fmla="*/ 213756 w 1745672"/>
              <a:gd name="connsiteY20" fmla="*/ 801475 h 1301365"/>
              <a:gd name="connsiteX21" fmla="*/ 296883 w 1745672"/>
              <a:gd name="connsiteY21" fmla="*/ 813350 h 1301365"/>
              <a:gd name="connsiteX22" fmla="*/ 380010 w 1745672"/>
              <a:gd name="connsiteY22" fmla="*/ 884602 h 1301365"/>
              <a:gd name="connsiteX23" fmla="*/ 415636 w 1745672"/>
              <a:gd name="connsiteY23" fmla="*/ 908353 h 1301365"/>
              <a:gd name="connsiteX24" fmla="*/ 486888 w 1745672"/>
              <a:gd name="connsiteY24" fmla="*/ 991480 h 1301365"/>
              <a:gd name="connsiteX25" fmla="*/ 498763 w 1745672"/>
              <a:gd name="connsiteY25" fmla="*/ 1038981 h 1301365"/>
              <a:gd name="connsiteX26" fmla="*/ 534389 w 1745672"/>
              <a:gd name="connsiteY26" fmla="*/ 1062732 h 1301365"/>
              <a:gd name="connsiteX27" fmla="*/ 593766 w 1745672"/>
              <a:gd name="connsiteY27" fmla="*/ 1122108 h 1301365"/>
              <a:gd name="connsiteX28" fmla="*/ 629392 w 1745672"/>
              <a:gd name="connsiteY28" fmla="*/ 1169610 h 1301365"/>
              <a:gd name="connsiteX29" fmla="*/ 641267 w 1745672"/>
              <a:gd name="connsiteY29" fmla="*/ 1217111 h 1301365"/>
              <a:gd name="connsiteX30" fmla="*/ 665018 w 1745672"/>
              <a:gd name="connsiteY30" fmla="*/ 1276488 h 1301365"/>
              <a:gd name="connsiteX31" fmla="*/ 748145 w 1745672"/>
              <a:gd name="connsiteY31" fmla="*/ 1217111 h 1301365"/>
              <a:gd name="connsiteX32" fmla="*/ 938150 w 1745672"/>
              <a:gd name="connsiteY32" fmla="*/ 1133984 h 1301365"/>
              <a:gd name="connsiteX33" fmla="*/ 1282535 w 1745672"/>
              <a:gd name="connsiteY33" fmla="*/ 1122108 h 1301365"/>
              <a:gd name="connsiteX34" fmla="*/ 1318161 w 1745672"/>
              <a:gd name="connsiteY34" fmla="*/ 1015231 h 1301365"/>
              <a:gd name="connsiteX35" fmla="*/ 1341911 w 1745672"/>
              <a:gd name="connsiteY35" fmla="*/ 967729 h 1301365"/>
              <a:gd name="connsiteX36" fmla="*/ 1389413 w 1745672"/>
              <a:gd name="connsiteY36" fmla="*/ 932103 h 1301365"/>
              <a:gd name="connsiteX37" fmla="*/ 1425039 w 1745672"/>
              <a:gd name="connsiteY37" fmla="*/ 896477 h 1301365"/>
              <a:gd name="connsiteX38" fmla="*/ 1733797 w 1745672"/>
              <a:gd name="connsiteY38" fmla="*/ 884602 h 1301365"/>
              <a:gd name="connsiteX39" fmla="*/ 1745672 w 1745672"/>
              <a:gd name="connsiteY39" fmla="*/ 848976 h 1301365"/>
              <a:gd name="connsiteX40" fmla="*/ 1686296 w 1745672"/>
              <a:gd name="connsiteY40" fmla="*/ 670846 h 1301365"/>
              <a:gd name="connsiteX41" fmla="*/ 1650670 w 1745672"/>
              <a:gd name="connsiteY41" fmla="*/ 635220 h 1301365"/>
              <a:gd name="connsiteX42" fmla="*/ 1591293 w 1745672"/>
              <a:gd name="connsiteY42" fmla="*/ 552093 h 1301365"/>
              <a:gd name="connsiteX43" fmla="*/ 1555667 w 1745672"/>
              <a:gd name="connsiteY43" fmla="*/ 540218 h 1301365"/>
              <a:gd name="connsiteX44" fmla="*/ 1484415 w 1745672"/>
              <a:gd name="connsiteY44" fmla="*/ 480841 h 1301365"/>
              <a:gd name="connsiteX45" fmla="*/ 1472540 w 1745672"/>
              <a:gd name="connsiteY45" fmla="*/ 445215 h 1301365"/>
              <a:gd name="connsiteX46" fmla="*/ 1448789 w 1745672"/>
              <a:gd name="connsiteY46" fmla="*/ 409589 h 1301365"/>
              <a:gd name="connsiteX47" fmla="*/ 1436914 w 1745672"/>
              <a:gd name="connsiteY47" fmla="*/ 278960 h 1301365"/>
              <a:gd name="connsiteX48" fmla="*/ 1401288 w 1745672"/>
              <a:gd name="connsiteY48" fmla="*/ 243334 h 1301365"/>
              <a:gd name="connsiteX49" fmla="*/ 1389413 w 1745672"/>
              <a:gd name="connsiteY49" fmla="*/ 219584 h 1301365"/>
              <a:gd name="connsiteX50" fmla="*/ 1389413 w 1745672"/>
              <a:gd name="connsiteY50" fmla="*/ 219584 h 1301365"/>
              <a:gd name="connsiteX0" fmla="*/ 1270659 w 1745672"/>
              <a:gd name="connsiteY0" fmla="*/ 136457 h 1301365"/>
              <a:gd name="connsiteX1" fmla="*/ 914400 w 1745672"/>
              <a:gd name="connsiteY1" fmla="*/ 136457 h 1301365"/>
              <a:gd name="connsiteX2" fmla="*/ 771896 w 1745672"/>
              <a:gd name="connsiteY2" fmla="*/ 77080 h 1301365"/>
              <a:gd name="connsiteX3" fmla="*/ 617517 w 1745672"/>
              <a:gd name="connsiteY3" fmla="*/ 29579 h 1301365"/>
              <a:gd name="connsiteX4" fmla="*/ 581891 w 1745672"/>
              <a:gd name="connsiteY4" fmla="*/ 5828 h 1301365"/>
              <a:gd name="connsiteX5" fmla="*/ 427511 w 1745672"/>
              <a:gd name="connsiteY5" fmla="*/ 41454 h 1301365"/>
              <a:gd name="connsiteX6" fmla="*/ 391885 w 1745672"/>
              <a:gd name="connsiteY6" fmla="*/ 65205 h 1301365"/>
              <a:gd name="connsiteX7" fmla="*/ 344384 w 1745672"/>
              <a:gd name="connsiteY7" fmla="*/ 112706 h 1301365"/>
              <a:gd name="connsiteX8" fmla="*/ 320634 w 1745672"/>
              <a:gd name="connsiteY8" fmla="*/ 160207 h 1301365"/>
              <a:gd name="connsiteX9" fmla="*/ 273132 w 1745672"/>
              <a:gd name="connsiteY9" fmla="*/ 207708 h 1301365"/>
              <a:gd name="connsiteX10" fmla="*/ 261257 w 1745672"/>
              <a:gd name="connsiteY10" fmla="*/ 255210 h 1301365"/>
              <a:gd name="connsiteX11" fmla="*/ 237506 w 1745672"/>
              <a:gd name="connsiteY11" fmla="*/ 302711 h 1301365"/>
              <a:gd name="connsiteX12" fmla="*/ 225631 w 1745672"/>
              <a:gd name="connsiteY12" fmla="*/ 338337 h 1301365"/>
              <a:gd name="connsiteX13" fmla="*/ 142504 w 1745672"/>
              <a:gd name="connsiteY13" fmla="*/ 409589 h 1301365"/>
              <a:gd name="connsiteX14" fmla="*/ 95002 w 1745672"/>
              <a:gd name="connsiteY14" fmla="*/ 433340 h 1301365"/>
              <a:gd name="connsiteX15" fmla="*/ 23750 w 1745672"/>
              <a:gd name="connsiteY15" fmla="*/ 516467 h 1301365"/>
              <a:gd name="connsiteX16" fmla="*/ 0 w 1745672"/>
              <a:gd name="connsiteY16" fmla="*/ 575844 h 1301365"/>
              <a:gd name="connsiteX17" fmla="*/ 11875 w 1745672"/>
              <a:gd name="connsiteY17" fmla="*/ 647096 h 1301365"/>
              <a:gd name="connsiteX18" fmla="*/ 59376 w 1745672"/>
              <a:gd name="connsiteY18" fmla="*/ 706472 h 1301365"/>
              <a:gd name="connsiteX19" fmla="*/ 154379 w 1745672"/>
              <a:gd name="connsiteY19" fmla="*/ 777724 h 1301365"/>
              <a:gd name="connsiteX20" fmla="*/ 213756 w 1745672"/>
              <a:gd name="connsiteY20" fmla="*/ 801475 h 1301365"/>
              <a:gd name="connsiteX21" fmla="*/ 296883 w 1745672"/>
              <a:gd name="connsiteY21" fmla="*/ 813350 h 1301365"/>
              <a:gd name="connsiteX22" fmla="*/ 315523 w 1745672"/>
              <a:gd name="connsiteY22" fmla="*/ 958006 h 1301365"/>
              <a:gd name="connsiteX23" fmla="*/ 380010 w 1745672"/>
              <a:gd name="connsiteY23" fmla="*/ 884602 h 1301365"/>
              <a:gd name="connsiteX24" fmla="*/ 415636 w 1745672"/>
              <a:gd name="connsiteY24" fmla="*/ 908353 h 1301365"/>
              <a:gd name="connsiteX25" fmla="*/ 486888 w 1745672"/>
              <a:gd name="connsiteY25" fmla="*/ 991480 h 1301365"/>
              <a:gd name="connsiteX26" fmla="*/ 498763 w 1745672"/>
              <a:gd name="connsiteY26" fmla="*/ 1038981 h 1301365"/>
              <a:gd name="connsiteX27" fmla="*/ 534389 w 1745672"/>
              <a:gd name="connsiteY27" fmla="*/ 1062732 h 1301365"/>
              <a:gd name="connsiteX28" fmla="*/ 593766 w 1745672"/>
              <a:gd name="connsiteY28" fmla="*/ 1122108 h 1301365"/>
              <a:gd name="connsiteX29" fmla="*/ 629392 w 1745672"/>
              <a:gd name="connsiteY29" fmla="*/ 1169610 h 1301365"/>
              <a:gd name="connsiteX30" fmla="*/ 641267 w 1745672"/>
              <a:gd name="connsiteY30" fmla="*/ 1217111 h 1301365"/>
              <a:gd name="connsiteX31" fmla="*/ 665018 w 1745672"/>
              <a:gd name="connsiteY31" fmla="*/ 1276488 h 1301365"/>
              <a:gd name="connsiteX32" fmla="*/ 748145 w 1745672"/>
              <a:gd name="connsiteY32" fmla="*/ 1217111 h 1301365"/>
              <a:gd name="connsiteX33" fmla="*/ 938150 w 1745672"/>
              <a:gd name="connsiteY33" fmla="*/ 1133984 h 1301365"/>
              <a:gd name="connsiteX34" fmla="*/ 1282535 w 1745672"/>
              <a:gd name="connsiteY34" fmla="*/ 1122108 h 1301365"/>
              <a:gd name="connsiteX35" fmla="*/ 1318161 w 1745672"/>
              <a:gd name="connsiteY35" fmla="*/ 1015231 h 1301365"/>
              <a:gd name="connsiteX36" fmla="*/ 1341911 w 1745672"/>
              <a:gd name="connsiteY36" fmla="*/ 967729 h 1301365"/>
              <a:gd name="connsiteX37" fmla="*/ 1389413 w 1745672"/>
              <a:gd name="connsiteY37" fmla="*/ 932103 h 1301365"/>
              <a:gd name="connsiteX38" fmla="*/ 1425039 w 1745672"/>
              <a:gd name="connsiteY38" fmla="*/ 896477 h 1301365"/>
              <a:gd name="connsiteX39" fmla="*/ 1733797 w 1745672"/>
              <a:gd name="connsiteY39" fmla="*/ 884602 h 1301365"/>
              <a:gd name="connsiteX40" fmla="*/ 1745672 w 1745672"/>
              <a:gd name="connsiteY40" fmla="*/ 848976 h 1301365"/>
              <a:gd name="connsiteX41" fmla="*/ 1686296 w 1745672"/>
              <a:gd name="connsiteY41" fmla="*/ 670846 h 1301365"/>
              <a:gd name="connsiteX42" fmla="*/ 1650670 w 1745672"/>
              <a:gd name="connsiteY42" fmla="*/ 635220 h 1301365"/>
              <a:gd name="connsiteX43" fmla="*/ 1591293 w 1745672"/>
              <a:gd name="connsiteY43" fmla="*/ 552093 h 1301365"/>
              <a:gd name="connsiteX44" fmla="*/ 1555667 w 1745672"/>
              <a:gd name="connsiteY44" fmla="*/ 540218 h 1301365"/>
              <a:gd name="connsiteX45" fmla="*/ 1484415 w 1745672"/>
              <a:gd name="connsiteY45" fmla="*/ 480841 h 1301365"/>
              <a:gd name="connsiteX46" fmla="*/ 1472540 w 1745672"/>
              <a:gd name="connsiteY46" fmla="*/ 445215 h 1301365"/>
              <a:gd name="connsiteX47" fmla="*/ 1448789 w 1745672"/>
              <a:gd name="connsiteY47" fmla="*/ 409589 h 1301365"/>
              <a:gd name="connsiteX48" fmla="*/ 1436914 w 1745672"/>
              <a:gd name="connsiteY48" fmla="*/ 278960 h 1301365"/>
              <a:gd name="connsiteX49" fmla="*/ 1401288 w 1745672"/>
              <a:gd name="connsiteY49" fmla="*/ 243334 h 1301365"/>
              <a:gd name="connsiteX50" fmla="*/ 1389413 w 1745672"/>
              <a:gd name="connsiteY50" fmla="*/ 219584 h 1301365"/>
              <a:gd name="connsiteX51" fmla="*/ 1389413 w 1745672"/>
              <a:gd name="connsiteY51" fmla="*/ 219584 h 1301365"/>
              <a:gd name="connsiteX0" fmla="*/ 1270659 w 1745672"/>
              <a:gd name="connsiteY0" fmla="*/ 136457 h 1301365"/>
              <a:gd name="connsiteX1" fmla="*/ 914400 w 1745672"/>
              <a:gd name="connsiteY1" fmla="*/ 136457 h 1301365"/>
              <a:gd name="connsiteX2" fmla="*/ 771896 w 1745672"/>
              <a:gd name="connsiteY2" fmla="*/ 77080 h 1301365"/>
              <a:gd name="connsiteX3" fmla="*/ 617517 w 1745672"/>
              <a:gd name="connsiteY3" fmla="*/ 29579 h 1301365"/>
              <a:gd name="connsiteX4" fmla="*/ 581891 w 1745672"/>
              <a:gd name="connsiteY4" fmla="*/ 5828 h 1301365"/>
              <a:gd name="connsiteX5" fmla="*/ 427511 w 1745672"/>
              <a:gd name="connsiteY5" fmla="*/ 41454 h 1301365"/>
              <a:gd name="connsiteX6" fmla="*/ 391885 w 1745672"/>
              <a:gd name="connsiteY6" fmla="*/ 65205 h 1301365"/>
              <a:gd name="connsiteX7" fmla="*/ 344384 w 1745672"/>
              <a:gd name="connsiteY7" fmla="*/ 112706 h 1301365"/>
              <a:gd name="connsiteX8" fmla="*/ 320634 w 1745672"/>
              <a:gd name="connsiteY8" fmla="*/ 160207 h 1301365"/>
              <a:gd name="connsiteX9" fmla="*/ 273132 w 1745672"/>
              <a:gd name="connsiteY9" fmla="*/ 207708 h 1301365"/>
              <a:gd name="connsiteX10" fmla="*/ 261257 w 1745672"/>
              <a:gd name="connsiteY10" fmla="*/ 255210 h 1301365"/>
              <a:gd name="connsiteX11" fmla="*/ 237506 w 1745672"/>
              <a:gd name="connsiteY11" fmla="*/ 302711 h 1301365"/>
              <a:gd name="connsiteX12" fmla="*/ 225631 w 1745672"/>
              <a:gd name="connsiteY12" fmla="*/ 338337 h 1301365"/>
              <a:gd name="connsiteX13" fmla="*/ 142504 w 1745672"/>
              <a:gd name="connsiteY13" fmla="*/ 409589 h 1301365"/>
              <a:gd name="connsiteX14" fmla="*/ 95002 w 1745672"/>
              <a:gd name="connsiteY14" fmla="*/ 433340 h 1301365"/>
              <a:gd name="connsiteX15" fmla="*/ 23750 w 1745672"/>
              <a:gd name="connsiteY15" fmla="*/ 516467 h 1301365"/>
              <a:gd name="connsiteX16" fmla="*/ 0 w 1745672"/>
              <a:gd name="connsiteY16" fmla="*/ 575844 h 1301365"/>
              <a:gd name="connsiteX17" fmla="*/ 11875 w 1745672"/>
              <a:gd name="connsiteY17" fmla="*/ 647096 h 1301365"/>
              <a:gd name="connsiteX18" fmla="*/ 59376 w 1745672"/>
              <a:gd name="connsiteY18" fmla="*/ 706472 h 1301365"/>
              <a:gd name="connsiteX19" fmla="*/ 154379 w 1745672"/>
              <a:gd name="connsiteY19" fmla="*/ 777724 h 1301365"/>
              <a:gd name="connsiteX20" fmla="*/ 213756 w 1745672"/>
              <a:gd name="connsiteY20" fmla="*/ 801475 h 1301365"/>
              <a:gd name="connsiteX21" fmla="*/ 222925 w 1745672"/>
              <a:gd name="connsiteY21" fmla="*/ 946431 h 1301365"/>
              <a:gd name="connsiteX22" fmla="*/ 296883 w 1745672"/>
              <a:gd name="connsiteY22" fmla="*/ 813350 h 1301365"/>
              <a:gd name="connsiteX23" fmla="*/ 315523 w 1745672"/>
              <a:gd name="connsiteY23" fmla="*/ 958006 h 1301365"/>
              <a:gd name="connsiteX24" fmla="*/ 380010 w 1745672"/>
              <a:gd name="connsiteY24" fmla="*/ 884602 h 1301365"/>
              <a:gd name="connsiteX25" fmla="*/ 415636 w 1745672"/>
              <a:gd name="connsiteY25" fmla="*/ 908353 h 1301365"/>
              <a:gd name="connsiteX26" fmla="*/ 486888 w 1745672"/>
              <a:gd name="connsiteY26" fmla="*/ 991480 h 1301365"/>
              <a:gd name="connsiteX27" fmla="*/ 498763 w 1745672"/>
              <a:gd name="connsiteY27" fmla="*/ 1038981 h 1301365"/>
              <a:gd name="connsiteX28" fmla="*/ 534389 w 1745672"/>
              <a:gd name="connsiteY28" fmla="*/ 1062732 h 1301365"/>
              <a:gd name="connsiteX29" fmla="*/ 593766 w 1745672"/>
              <a:gd name="connsiteY29" fmla="*/ 1122108 h 1301365"/>
              <a:gd name="connsiteX30" fmla="*/ 629392 w 1745672"/>
              <a:gd name="connsiteY30" fmla="*/ 1169610 h 1301365"/>
              <a:gd name="connsiteX31" fmla="*/ 641267 w 1745672"/>
              <a:gd name="connsiteY31" fmla="*/ 1217111 h 1301365"/>
              <a:gd name="connsiteX32" fmla="*/ 665018 w 1745672"/>
              <a:gd name="connsiteY32" fmla="*/ 1276488 h 1301365"/>
              <a:gd name="connsiteX33" fmla="*/ 748145 w 1745672"/>
              <a:gd name="connsiteY33" fmla="*/ 1217111 h 1301365"/>
              <a:gd name="connsiteX34" fmla="*/ 938150 w 1745672"/>
              <a:gd name="connsiteY34" fmla="*/ 1133984 h 1301365"/>
              <a:gd name="connsiteX35" fmla="*/ 1282535 w 1745672"/>
              <a:gd name="connsiteY35" fmla="*/ 1122108 h 1301365"/>
              <a:gd name="connsiteX36" fmla="*/ 1318161 w 1745672"/>
              <a:gd name="connsiteY36" fmla="*/ 1015231 h 1301365"/>
              <a:gd name="connsiteX37" fmla="*/ 1341911 w 1745672"/>
              <a:gd name="connsiteY37" fmla="*/ 967729 h 1301365"/>
              <a:gd name="connsiteX38" fmla="*/ 1389413 w 1745672"/>
              <a:gd name="connsiteY38" fmla="*/ 932103 h 1301365"/>
              <a:gd name="connsiteX39" fmla="*/ 1425039 w 1745672"/>
              <a:gd name="connsiteY39" fmla="*/ 896477 h 1301365"/>
              <a:gd name="connsiteX40" fmla="*/ 1733797 w 1745672"/>
              <a:gd name="connsiteY40" fmla="*/ 884602 h 1301365"/>
              <a:gd name="connsiteX41" fmla="*/ 1745672 w 1745672"/>
              <a:gd name="connsiteY41" fmla="*/ 848976 h 1301365"/>
              <a:gd name="connsiteX42" fmla="*/ 1686296 w 1745672"/>
              <a:gd name="connsiteY42" fmla="*/ 670846 h 1301365"/>
              <a:gd name="connsiteX43" fmla="*/ 1650670 w 1745672"/>
              <a:gd name="connsiteY43" fmla="*/ 635220 h 1301365"/>
              <a:gd name="connsiteX44" fmla="*/ 1591293 w 1745672"/>
              <a:gd name="connsiteY44" fmla="*/ 552093 h 1301365"/>
              <a:gd name="connsiteX45" fmla="*/ 1555667 w 1745672"/>
              <a:gd name="connsiteY45" fmla="*/ 540218 h 1301365"/>
              <a:gd name="connsiteX46" fmla="*/ 1484415 w 1745672"/>
              <a:gd name="connsiteY46" fmla="*/ 480841 h 1301365"/>
              <a:gd name="connsiteX47" fmla="*/ 1472540 w 1745672"/>
              <a:gd name="connsiteY47" fmla="*/ 445215 h 1301365"/>
              <a:gd name="connsiteX48" fmla="*/ 1448789 w 1745672"/>
              <a:gd name="connsiteY48" fmla="*/ 409589 h 1301365"/>
              <a:gd name="connsiteX49" fmla="*/ 1436914 w 1745672"/>
              <a:gd name="connsiteY49" fmla="*/ 278960 h 1301365"/>
              <a:gd name="connsiteX50" fmla="*/ 1401288 w 1745672"/>
              <a:gd name="connsiteY50" fmla="*/ 243334 h 1301365"/>
              <a:gd name="connsiteX51" fmla="*/ 1389413 w 1745672"/>
              <a:gd name="connsiteY51" fmla="*/ 219584 h 1301365"/>
              <a:gd name="connsiteX52" fmla="*/ 1389413 w 1745672"/>
              <a:gd name="connsiteY52" fmla="*/ 219584 h 1301365"/>
              <a:gd name="connsiteX0" fmla="*/ 1270659 w 1745672"/>
              <a:gd name="connsiteY0" fmla="*/ 136457 h 1301365"/>
              <a:gd name="connsiteX1" fmla="*/ 914400 w 1745672"/>
              <a:gd name="connsiteY1" fmla="*/ 136457 h 1301365"/>
              <a:gd name="connsiteX2" fmla="*/ 771896 w 1745672"/>
              <a:gd name="connsiteY2" fmla="*/ 77080 h 1301365"/>
              <a:gd name="connsiteX3" fmla="*/ 617517 w 1745672"/>
              <a:gd name="connsiteY3" fmla="*/ 29579 h 1301365"/>
              <a:gd name="connsiteX4" fmla="*/ 581891 w 1745672"/>
              <a:gd name="connsiteY4" fmla="*/ 5828 h 1301365"/>
              <a:gd name="connsiteX5" fmla="*/ 427511 w 1745672"/>
              <a:gd name="connsiteY5" fmla="*/ 41454 h 1301365"/>
              <a:gd name="connsiteX6" fmla="*/ 391885 w 1745672"/>
              <a:gd name="connsiteY6" fmla="*/ 65205 h 1301365"/>
              <a:gd name="connsiteX7" fmla="*/ 344384 w 1745672"/>
              <a:gd name="connsiteY7" fmla="*/ 112706 h 1301365"/>
              <a:gd name="connsiteX8" fmla="*/ 320634 w 1745672"/>
              <a:gd name="connsiteY8" fmla="*/ 160207 h 1301365"/>
              <a:gd name="connsiteX9" fmla="*/ 273132 w 1745672"/>
              <a:gd name="connsiteY9" fmla="*/ 207708 h 1301365"/>
              <a:gd name="connsiteX10" fmla="*/ 261257 w 1745672"/>
              <a:gd name="connsiteY10" fmla="*/ 255210 h 1301365"/>
              <a:gd name="connsiteX11" fmla="*/ 237506 w 1745672"/>
              <a:gd name="connsiteY11" fmla="*/ 302711 h 1301365"/>
              <a:gd name="connsiteX12" fmla="*/ 225631 w 1745672"/>
              <a:gd name="connsiteY12" fmla="*/ 338337 h 1301365"/>
              <a:gd name="connsiteX13" fmla="*/ 142504 w 1745672"/>
              <a:gd name="connsiteY13" fmla="*/ 409589 h 1301365"/>
              <a:gd name="connsiteX14" fmla="*/ 95002 w 1745672"/>
              <a:gd name="connsiteY14" fmla="*/ 433340 h 1301365"/>
              <a:gd name="connsiteX15" fmla="*/ 23750 w 1745672"/>
              <a:gd name="connsiteY15" fmla="*/ 516467 h 1301365"/>
              <a:gd name="connsiteX16" fmla="*/ 0 w 1745672"/>
              <a:gd name="connsiteY16" fmla="*/ 575844 h 1301365"/>
              <a:gd name="connsiteX17" fmla="*/ 11875 w 1745672"/>
              <a:gd name="connsiteY17" fmla="*/ 647096 h 1301365"/>
              <a:gd name="connsiteX18" fmla="*/ 59376 w 1745672"/>
              <a:gd name="connsiteY18" fmla="*/ 706472 h 1301365"/>
              <a:gd name="connsiteX19" fmla="*/ 154379 w 1745672"/>
              <a:gd name="connsiteY19" fmla="*/ 777724 h 1301365"/>
              <a:gd name="connsiteX20" fmla="*/ 213756 w 1745672"/>
              <a:gd name="connsiteY20" fmla="*/ 801475 h 1301365"/>
              <a:gd name="connsiteX21" fmla="*/ 222925 w 1745672"/>
              <a:gd name="connsiteY21" fmla="*/ 946431 h 1301365"/>
              <a:gd name="connsiteX22" fmla="*/ 225413 w 1745672"/>
              <a:gd name="connsiteY22" fmla="*/ 956202 h 1301365"/>
              <a:gd name="connsiteX23" fmla="*/ 315523 w 1745672"/>
              <a:gd name="connsiteY23" fmla="*/ 958006 h 1301365"/>
              <a:gd name="connsiteX24" fmla="*/ 380010 w 1745672"/>
              <a:gd name="connsiteY24" fmla="*/ 884602 h 1301365"/>
              <a:gd name="connsiteX25" fmla="*/ 415636 w 1745672"/>
              <a:gd name="connsiteY25" fmla="*/ 908353 h 1301365"/>
              <a:gd name="connsiteX26" fmla="*/ 486888 w 1745672"/>
              <a:gd name="connsiteY26" fmla="*/ 991480 h 1301365"/>
              <a:gd name="connsiteX27" fmla="*/ 498763 w 1745672"/>
              <a:gd name="connsiteY27" fmla="*/ 1038981 h 1301365"/>
              <a:gd name="connsiteX28" fmla="*/ 534389 w 1745672"/>
              <a:gd name="connsiteY28" fmla="*/ 1062732 h 1301365"/>
              <a:gd name="connsiteX29" fmla="*/ 593766 w 1745672"/>
              <a:gd name="connsiteY29" fmla="*/ 1122108 h 1301365"/>
              <a:gd name="connsiteX30" fmla="*/ 629392 w 1745672"/>
              <a:gd name="connsiteY30" fmla="*/ 1169610 h 1301365"/>
              <a:gd name="connsiteX31" fmla="*/ 641267 w 1745672"/>
              <a:gd name="connsiteY31" fmla="*/ 1217111 h 1301365"/>
              <a:gd name="connsiteX32" fmla="*/ 665018 w 1745672"/>
              <a:gd name="connsiteY32" fmla="*/ 1276488 h 1301365"/>
              <a:gd name="connsiteX33" fmla="*/ 748145 w 1745672"/>
              <a:gd name="connsiteY33" fmla="*/ 1217111 h 1301365"/>
              <a:gd name="connsiteX34" fmla="*/ 938150 w 1745672"/>
              <a:gd name="connsiteY34" fmla="*/ 1133984 h 1301365"/>
              <a:gd name="connsiteX35" fmla="*/ 1282535 w 1745672"/>
              <a:gd name="connsiteY35" fmla="*/ 1122108 h 1301365"/>
              <a:gd name="connsiteX36" fmla="*/ 1318161 w 1745672"/>
              <a:gd name="connsiteY36" fmla="*/ 1015231 h 1301365"/>
              <a:gd name="connsiteX37" fmla="*/ 1341911 w 1745672"/>
              <a:gd name="connsiteY37" fmla="*/ 967729 h 1301365"/>
              <a:gd name="connsiteX38" fmla="*/ 1389413 w 1745672"/>
              <a:gd name="connsiteY38" fmla="*/ 932103 h 1301365"/>
              <a:gd name="connsiteX39" fmla="*/ 1425039 w 1745672"/>
              <a:gd name="connsiteY39" fmla="*/ 896477 h 1301365"/>
              <a:gd name="connsiteX40" fmla="*/ 1733797 w 1745672"/>
              <a:gd name="connsiteY40" fmla="*/ 884602 h 1301365"/>
              <a:gd name="connsiteX41" fmla="*/ 1745672 w 1745672"/>
              <a:gd name="connsiteY41" fmla="*/ 848976 h 1301365"/>
              <a:gd name="connsiteX42" fmla="*/ 1686296 w 1745672"/>
              <a:gd name="connsiteY42" fmla="*/ 670846 h 1301365"/>
              <a:gd name="connsiteX43" fmla="*/ 1650670 w 1745672"/>
              <a:gd name="connsiteY43" fmla="*/ 635220 h 1301365"/>
              <a:gd name="connsiteX44" fmla="*/ 1591293 w 1745672"/>
              <a:gd name="connsiteY44" fmla="*/ 552093 h 1301365"/>
              <a:gd name="connsiteX45" fmla="*/ 1555667 w 1745672"/>
              <a:gd name="connsiteY45" fmla="*/ 540218 h 1301365"/>
              <a:gd name="connsiteX46" fmla="*/ 1484415 w 1745672"/>
              <a:gd name="connsiteY46" fmla="*/ 480841 h 1301365"/>
              <a:gd name="connsiteX47" fmla="*/ 1472540 w 1745672"/>
              <a:gd name="connsiteY47" fmla="*/ 445215 h 1301365"/>
              <a:gd name="connsiteX48" fmla="*/ 1448789 w 1745672"/>
              <a:gd name="connsiteY48" fmla="*/ 409589 h 1301365"/>
              <a:gd name="connsiteX49" fmla="*/ 1436914 w 1745672"/>
              <a:gd name="connsiteY49" fmla="*/ 278960 h 1301365"/>
              <a:gd name="connsiteX50" fmla="*/ 1401288 w 1745672"/>
              <a:gd name="connsiteY50" fmla="*/ 243334 h 1301365"/>
              <a:gd name="connsiteX51" fmla="*/ 1389413 w 1745672"/>
              <a:gd name="connsiteY51" fmla="*/ 219584 h 1301365"/>
              <a:gd name="connsiteX52" fmla="*/ 1389413 w 1745672"/>
              <a:gd name="connsiteY52" fmla="*/ 219584 h 1301365"/>
              <a:gd name="connsiteX0" fmla="*/ 1270659 w 1745672"/>
              <a:gd name="connsiteY0" fmla="*/ 136457 h 1301365"/>
              <a:gd name="connsiteX1" fmla="*/ 914400 w 1745672"/>
              <a:gd name="connsiteY1" fmla="*/ 136457 h 1301365"/>
              <a:gd name="connsiteX2" fmla="*/ 771896 w 1745672"/>
              <a:gd name="connsiteY2" fmla="*/ 77080 h 1301365"/>
              <a:gd name="connsiteX3" fmla="*/ 617517 w 1745672"/>
              <a:gd name="connsiteY3" fmla="*/ 29579 h 1301365"/>
              <a:gd name="connsiteX4" fmla="*/ 581891 w 1745672"/>
              <a:gd name="connsiteY4" fmla="*/ 5828 h 1301365"/>
              <a:gd name="connsiteX5" fmla="*/ 427511 w 1745672"/>
              <a:gd name="connsiteY5" fmla="*/ 41454 h 1301365"/>
              <a:gd name="connsiteX6" fmla="*/ 391885 w 1745672"/>
              <a:gd name="connsiteY6" fmla="*/ 65205 h 1301365"/>
              <a:gd name="connsiteX7" fmla="*/ 344384 w 1745672"/>
              <a:gd name="connsiteY7" fmla="*/ 112706 h 1301365"/>
              <a:gd name="connsiteX8" fmla="*/ 320634 w 1745672"/>
              <a:gd name="connsiteY8" fmla="*/ 160207 h 1301365"/>
              <a:gd name="connsiteX9" fmla="*/ 273132 w 1745672"/>
              <a:gd name="connsiteY9" fmla="*/ 207708 h 1301365"/>
              <a:gd name="connsiteX10" fmla="*/ 261257 w 1745672"/>
              <a:gd name="connsiteY10" fmla="*/ 255210 h 1301365"/>
              <a:gd name="connsiteX11" fmla="*/ 237506 w 1745672"/>
              <a:gd name="connsiteY11" fmla="*/ 302711 h 1301365"/>
              <a:gd name="connsiteX12" fmla="*/ 225631 w 1745672"/>
              <a:gd name="connsiteY12" fmla="*/ 338337 h 1301365"/>
              <a:gd name="connsiteX13" fmla="*/ 142504 w 1745672"/>
              <a:gd name="connsiteY13" fmla="*/ 409589 h 1301365"/>
              <a:gd name="connsiteX14" fmla="*/ 95002 w 1745672"/>
              <a:gd name="connsiteY14" fmla="*/ 433340 h 1301365"/>
              <a:gd name="connsiteX15" fmla="*/ 23750 w 1745672"/>
              <a:gd name="connsiteY15" fmla="*/ 516467 h 1301365"/>
              <a:gd name="connsiteX16" fmla="*/ 0 w 1745672"/>
              <a:gd name="connsiteY16" fmla="*/ 575844 h 1301365"/>
              <a:gd name="connsiteX17" fmla="*/ 11875 w 1745672"/>
              <a:gd name="connsiteY17" fmla="*/ 647096 h 1301365"/>
              <a:gd name="connsiteX18" fmla="*/ 59376 w 1745672"/>
              <a:gd name="connsiteY18" fmla="*/ 706472 h 1301365"/>
              <a:gd name="connsiteX19" fmla="*/ 154379 w 1745672"/>
              <a:gd name="connsiteY19" fmla="*/ 777724 h 1301365"/>
              <a:gd name="connsiteX20" fmla="*/ 213756 w 1745672"/>
              <a:gd name="connsiteY20" fmla="*/ 801475 h 1301365"/>
              <a:gd name="connsiteX21" fmla="*/ 222925 w 1745672"/>
              <a:gd name="connsiteY21" fmla="*/ 946431 h 1301365"/>
              <a:gd name="connsiteX22" fmla="*/ 225413 w 1745672"/>
              <a:gd name="connsiteY22" fmla="*/ 956202 h 1301365"/>
              <a:gd name="connsiteX23" fmla="*/ 315523 w 1745672"/>
              <a:gd name="connsiteY23" fmla="*/ 958006 h 1301365"/>
              <a:gd name="connsiteX24" fmla="*/ 380010 w 1745672"/>
              <a:gd name="connsiteY24" fmla="*/ 1098892 h 1301365"/>
              <a:gd name="connsiteX25" fmla="*/ 415636 w 1745672"/>
              <a:gd name="connsiteY25" fmla="*/ 908353 h 1301365"/>
              <a:gd name="connsiteX26" fmla="*/ 486888 w 1745672"/>
              <a:gd name="connsiteY26" fmla="*/ 991480 h 1301365"/>
              <a:gd name="connsiteX27" fmla="*/ 498763 w 1745672"/>
              <a:gd name="connsiteY27" fmla="*/ 1038981 h 1301365"/>
              <a:gd name="connsiteX28" fmla="*/ 534389 w 1745672"/>
              <a:gd name="connsiteY28" fmla="*/ 1062732 h 1301365"/>
              <a:gd name="connsiteX29" fmla="*/ 593766 w 1745672"/>
              <a:gd name="connsiteY29" fmla="*/ 1122108 h 1301365"/>
              <a:gd name="connsiteX30" fmla="*/ 629392 w 1745672"/>
              <a:gd name="connsiteY30" fmla="*/ 1169610 h 1301365"/>
              <a:gd name="connsiteX31" fmla="*/ 641267 w 1745672"/>
              <a:gd name="connsiteY31" fmla="*/ 1217111 h 1301365"/>
              <a:gd name="connsiteX32" fmla="*/ 665018 w 1745672"/>
              <a:gd name="connsiteY32" fmla="*/ 1276488 h 1301365"/>
              <a:gd name="connsiteX33" fmla="*/ 748145 w 1745672"/>
              <a:gd name="connsiteY33" fmla="*/ 1217111 h 1301365"/>
              <a:gd name="connsiteX34" fmla="*/ 938150 w 1745672"/>
              <a:gd name="connsiteY34" fmla="*/ 1133984 h 1301365"/>
              <a:gd name="connsiteX35" fmla="*/ 1282535 w 1745672"/>
              <a:gd name="connsiteY35" fmla="*/ 1122108 h 1301365"/>
              <a:gd name="connsiteX36" fmla="*/ 1318161 w 1745672"/>
              <a:gd name="connsiteY36" fmla="*/ 1015231 h 1301365"/>
              <a:gd name="connsiteX37" fmla="*/ 1341911 w 1745672"/>
              <a:gd name="connsiteY37" fmla="*/ 967729 h 1301365"/>
              <a:gd name="connsiteX38" fmla="*/ 1389413 w 1745672"/>
              <a:gd name="connsiteY38" fmla="*/ 932103 h 1301365"/>
              <a:gd name="connsiteX39" fmla="*/ 1425039 w 1745672"/>
              <a:gd name="connsiteY39" fmla="*/ 896477 h 1301365"/>
              <a:gd name="connsiteX40" fmla="*/ 1733797 w 1745672"/>
              <a:gd name="connsiteY40" fmla="*/ 884602 h 1301365"/>
              <a:gd name="connsiteX41" fmla="*/ 1745672 w 1745672"/>
              <a:gd name="connsiteY41" fmla="*/ 848976 h 1301365"/>
              <a:gd name="connsiteX42" fmla="*/ 1686296 w 1745672"/>
              <a:gd name="connsiteY42" fmla="*/ 670846 h 1301365"/>
              <a:gd name="connsiteX43" fmla="*/ 1650670 w 1745672"/>
              <a:gd name="connsiteY43" fmla="*/ 635220 h 1301365"/>
              <a:gd name="connsiteX44" fmla="*/ 1591293 w 1745672"/>
              <a:gd name="connsiteY44" fmla="*/ 552093 h 1301365"/>
              <a:gd name="connsiteX45" fmla="*/ 1555667 w 1745672"/>
              <a:gd name="connsiteY45" fmla="*/ 540218 h 1301365"/>
              <a:gd name="connsiteX46" fmla="*/ 1484415 w 1745672"/>
              <a:gd name="connsiteY46" fmla="*/ 480841 h 1301365"/>
              <a:gd name="connsiteX47" fmla="*/ 1472540 w 1745672"/>
              <a:gd name="connsiteY47" fmla="*/ 445215 h 1301365"/>
              <a:gd name="connsiteX48" fmla="*/ 1448789 w 1745672"/>
              <a:gd name="connsiteY48" fmla="*/ 409589 h 1301365"/>
              <a:gd name="connsiteX49" fmla="*/ 1436914 w 1745672"/>
              <a:gd name="connsiteY49" fmla="*/ 278960 h 1301365"/>
              <a:gd name="connsiteX50" fmla="*/ 1401288 w 1745672"/>
              <a:gd name="connsiteY50" fmla="*/ 243334 h 1301365"/>
              <a:gd name="connsiteX51" fmla="*/ 1389413 w 1745672"/>
              <a:gd name="connsiteY51" fmla="*/ 219584 h 1301365"/>
              <a:gd name="connsiteX52" fmla="*/ 1389413 w 1745672"/>
              <a:gd name="connsiteY52" fmla="*/ 219584 h 1301365"/>
              <a:gd name="connsiteX0" fmla="*/ 1270659 w 1745672"/>
              <a:gd name="connsiteY0" fmla="*/ 136457 h 1301365"/>
              <a:gd name="connsiteX1" fmla="*/ 914400 w 1745672"/>
              <a:gd name="connsiteY1" fmla="*/ 136457 h 1301365"/>
              <a:gd name="connsiteX2" fmla="*/ 771896 w 1745672"/>
              <a:gd name="connsiteY2" fmla="*/ 77080 h 1301365"/>
              <a:gd name="connsiteX3" fmla="*/ 617517 w 1745672"/>
              <a:gd name="connsiteY3" fmla="*/ 29579 h 1301365"/>
              <a:gd name="connsiteX4" fmla="*/ 581891 w 1745672"/>
              <a:gd name="connsiteY4" fmla="*/ 5828 h 1301365"/>
              <a:gd name="connsiteX5" fmla="*/ 427511 w 1745672"/>
              <a:gd name="connsiteY5" fmla="*/ 41454 h 1301365"/>
              <a:gd name="connsiteX6" fmla="*/ 391885 w 1745672"/>
              <a:gd name="connsiteY6" fmla="*/ 65205 h 1301365"/>
              <a:gd name="connsiteX7" fmla="*/ 344384 w 1745672"/>
              <a:gd name="connsiteY7" fmla="*/ 112706 h 1301365"/>
              <a:gd name="connsiteX8" fmla="*/ 320634 w 1745672"/>
              <a:gd name="connsiteY8" fmla="*/ 160207 h 1301365"/>
              <a:gd name="connsiteX9" fmla="*/ 273132 w 1745672"/>
              <a:gd name="connsiteY9" fmla="*/ 207708 h 1301365"/>
              <a:gd name="connsiteX10" fmla="*/ 261257 w 1745672"/>
              <a:gd name="connsiteY10" fmla="*/ 255210 h 1301365"/>
              <a:gd name="connsiteX11" fmla="*/ 237506 w 1745672"/>
              <a:gd name="connsiteY11" fmla="*/ 302711 h 1301365"/>
              <a:gd name="connsiteX12" fmla="*/ 225631 w 1745672"/>
              <a:gd name="connsiteY12" fmla="*/ 338337 h 1301365"/>
              <a:gd name="connsiteX13" fmla="*/ 142504 w 1745672"/>
              <a:gd name="connsiteY13" fmla="*/ 409589 h 1301365"/>
              <a:gd name="connsiteX14" fmla="*/ 95002 w 1745672"/>
              <a:gd name="connsiteY14" fmla="*/ 433340 h 1301365"/>
              <a:gd name="connsiteX15" fmla="*/ 23750 w 1745672"/>
              <a:gd name="connsiteY15" fmla="*/ 516467 h 1301365"/>
              <a:gd name="connsiteX16" fmla="*/ 0 w 1745672"/>
              <a:gd name="connsiteY16" fmla="*/ 575844 h 1301365"/>
              <a:gd name="connsiteX17" fmla="*/ 11875 w 1745672"/>
              <a:gd name="connsiteY17" fmla="*/ 647096 h 1301365"/>
              <a:gd name="connsiteX18" fmla="*/ 59376 w 1745672"/>
              <a:gd name="connsiteY18" fmla="*/ 706472 h 1301365"/>
              <a:gd name="connsiteX19" fmla="*/ 154379 w 1745672"/>
              <a:gd name="connsiteY19" fmla="*/ 777724 h 1301365"/>
              <a:gd name="connsiteX20" fmla="*/ 213756 w 1745672"/>
              <a:gd name="connsiteY20" fmla="*/ 801475 h 1301365"/>
              <a:gd name="connsiteX21" fmla="*/ 222925 w 1745672"/>
              <a:gd name="connsiteY21" fmla="*/ 946431 h 1301365"/>
              <a:gd name="connsiteX22" fmla="*/ 225413 w 1745672"/>
              <a:gd name="connsiteY22" fmla="*/ 956202 h 1301365"/>
              <a:gd name="connsiteX23" fmla="*/ 315523 w 1745672"/>
              <a:gd name="connsiteY23" fmla="*/ 958006 h 1301365"/>
              <a:gd name="connsiteX24" fmla="*/ 380010 w 1745672"/>
              <a:gd name="connsiteY24" fmla="*/ 1098892 h 1301365"/>
              <a:gd name="connsiteX25" fmla="*/ 415636 w 1745672"/>
              <a:gd name="connsiteY25" fmla="*/ 908353 h 1301365"/>
              <a:gd name="connsiteX26" fmla="*/ 418791 w 1745672"/>
              <a:gd name="connsiteY26" fmla="*/ 1048885 h 1301365"/>
              <a:gd name="connsiteX27" fmla="*/ 486888 w 1745672"/>
              <a:gd name="connsiteY27" fmla="*/ 991480 h 1301365"/>
              <a:gd name="connsiteX28" fmla="*/ 498763 w 1745672"/>
              <a:gd name="connsiteY28" fmla="*/ 1038981 h 1301365"/>
              <a:gd name="connsiteX29" fmla="*/ 534389 w 1745672"/>
              <a:gd name="connsiteY29" fmla="*/ 1062732 h 1301365"/>
              <a:gd name="connsiteX30" fmla="*/ 593766 w 1745672"/>
              <a:gd name="connsiteY30" fmla="*/ 1122108 h 1301365"/>
              <a:gd name="connsiteX31" fmla="*/ 629392 w 1745672"/>
              <a:gd name="connsiteY31" fmla="*/ 1169610 h 1301365"/>
              <a:gd name="connsiteX32" fmla="*/ 641267 w 1745672"/>
              <a:gd name="connsiteY32" fmla="*/ 1217111 h 1301365"/>
              <a:gd name="connsiteX33" fmla="*/ 665018 w 1745672"/>
              <a:gd name="connsiteY33" fmla="*/ 1276488 h 1301365"/>
              <a:gd name="connsiteX34" fmla="*/ 748145 w 1745672"/>
              <a:gd name="connsiteY34" fmla="*/ 1217111 h 1301365"/>
              <a:gd name="connsiteX35" fmla="*/ 938150 w 1745672"/>
              <a:gd name="connsiteY35" fmla="*/ 1133984 h 1301365"/>
              <a:gd name="connsiteX36" fmla="*/ 1282535 w 1745672"/>
              <a:gd name="connsiteY36" fmla="*/ 1122108 h 1301365"/>
              <a:gd name="connsiteX37" fmla="*/ 1318161 w 1745672"/>
              <a:gd name="connsiteY37" fmla="*/ 1015231 h 1301365"/>
              <a:gd name="connsiteX38" fmla="*/ 1341911 w 1745672"/>
              <a:gd name="connsiteY38" fmla="*/ 967729 h 1301365"/>
              <a:gd name="connsiteX39" fmla="*/ 1389413 w 1745672"/>
              <a:gd name="connsiteY39" fmla="*/ 932103 h 1301365"/>
              <a:gd name="connsiteX40" fmla="*/ 1425039 w 1745672"/>
              <a:gd name="connsiteY40" fmla="*/ 896477 h 1301365"/>
              <a:gd name="connsiteX41" fmla="*/ 1733797 w 1745672"/>
              <a:gd name="connsiteY41" fmla="*/ 884602 h 1301365"/>
              <a:gd name="connsiteX42" fmla="*/ 1745672 w 1745672"/>
              <a:gd name="connsiteY42" fmla="*/ 848976 h 1301365"/>
              <a:gd name="connsiteX43" fmla="*/ 1686296 w 1745672"/>
              <a:gd name="connsiteY43" fmla="*/ 670846 h 1301365"/>
              <a:gd name="connsiteX44" fmla="*/ 1650670 w 1745672"/>
              <a:gd name="connsiteY44" fmla="*/ 635220 h 1301365"/>
              <a:gd name="connsiteX45" fmla="*/ 1591293 w 1745672"/>
              <a:gd name="connsiteY45" fmla="*/ 552093 h 1301365"/>
              <a:gd name="connsiteX46" fmla="*/ 1555667 w 1745672"/>
              <a:gd name="connsiteY46" fmla="*/ 540218 h 1301365"/>
              <a:gd name="connsiteX47" fmla="*/ 1484415 w 1745672"/>
              <a:gd name="connsiteY47" fmla="*/ 480841 h 1301365"/>
              <a:gd name="connsiteX48" fmla="*/ 1472540 w 1745672"/>
              <a:gd name="connsiteY48" fmla="*/ 445215 h 1301365"/>
              <a:gd name="connsiteX49" fmla="*/ 1448789 w 1745672"/>
              <a:gd name="connsiteY49" fmla="*/ 409589 h 1301365"/>
              <a:gd name="connsiteX50" fmla="*/ 1436914 w 1745672"/>
              <a:gd name="connsiteY50" fmla="*/ 278960 h 1301365"/>
              <a:gd name="connsiteX51" fmla="*/ 1401288 w 1745672"/>
              <a:gd name="connsiteY51" fmla="*/ 243334 h 1301365"/>
              <a:gd name="connsiteX52" fmla="*/ 1389413 w 1745672"/>
              <a:gd name="connsiteY52" fmla="*/ 219584 h 1301365"/>
              <a:gd name="connsiteX53" fmla="*/ 1389413 w 1745672"/>
              <a:gd name="connsiteY53" fmla="*/ 219584 h 1301365"/>
              <a:gd name="connsiteX0" fmla="*/ 1270659 w 1745672"/>
              <a:gd name="connsiteY0" fmla="*/ 136457 h 1301365"/>
              <a:gd name="connsiteX1" fmla="*/ 914400 w 1745672"/>
              <a:gd name="connsiteY1" fmla="*/ 136457 h 1301365"/>
              <a:gd name="connsiteX2" fmla="*/ 771896 w 1745672"/>
              <a:gd name="connsiteY2" fmla="*/ 77080 h 1301365"/>
              <a:gd name="connsiteX3" fmla="*/ 617517 w 1745672"/>
              <a:gd name="connsiteY3" fmla="*/ 29579 h 1301365"/>
              <a:gd name="connsiteX4" fmla="*/ 581891 w 1745672"/>
              <a:gd name="connsiteY4" fmla="*/ 5828 h 1301365"/>
              <a:gd name="connsiteX5" fmla="*/ 427511 w 1745672"/>
              <a:gd name="connsiteY5" fmla="*/ 41454 h 1301365"/>
              <a:gd name="connsiteX6" fmla="*/ 391885 w 1745672"/>
              <a:gd name="connsiteY6" fmla="*/ 65205 h 1301365"/>
              <a:gd name="connsiteX7" fmla="*/ 344384 w 1745672"/>
              <a:gd name="connsiteY7" fmla="*/ 112706 h 1301365"/>
              <a:gd name="connsiteX8" fmla="*/ 320634 w 1745672"/>
              <a:gd name="connsiteY8" fmla="*/ 160207 h 1301365"/>
              <a:gd name="connsiteX9" fmla="*/ 273132 w 1745672"/>
              <a:gd name="connsiteY9" fmla="*/ 207708 h 1301365"/>
              <a:gd name="connsiteX10" fmla="*/ 261257 w 1745672"/>
              <a:gd name="connsiteY10" fmla="*/ 255210 h 1301365"/>
              <a:gd name="connsiteX11" fmla="*/ 237506 w 1745672"/>
              <a:gd name="connsiteY11" fmla="*/ 302711 h 1301365"/>
              <a:gd name="connsiteX12" fmla="*/ 225631 w 1745672"/>
              <a:gd name="connsiteY12" fmla="*/ 338337 h 1301365"/>
              <a:gd name="connsiteX13" fmla="*/ 142504 w 1745672"/>
              <a:gd name="connsiteY13" fmla="*/ 409589 h 1301365"/>
              <a:gd name="connsiteX14" fmla="*/ 95002 w 1745672"/>
              <a:gd name="connsiteY14" fmla="*/ 433340 h 1301365"/>
              <a:gd name="connsiteX15" fmla="*/ 23750 w 1745672"/>
              <a:gd name="connsiteY15" fmla="*/ 516467 h 1301365"/>
              <a:gd name="connsiteX16" fmla="*/ 0 w 1745672"/>
              <a:gd name="connsiteY16" fmla="*/ 575844 h 1301365"/>
              <a:gd name="connsiteX17" fmla="*/ 11875 w 1745672"/>
              <a:gd name="connsiteY17" fmla="*/ 647096 h 1301365"/>
              <a:gd name="connsiteX18" fmla="*/ 59376 w 1745672"/>
              <a:gd name="connsiteY18" fmla="*/ 706472 h 1301365"/>
              <a:gd name="connsiteX19" fmla="*/ 154379 w 1745672"/>
              <a:gd name="connsiteY19" fmla="*/ 777724 h 1301365"/>
              <a:gd name="connsiteX20" fmla="*/ 213756 w 1745672"/>
              <a:gd name="connsiteY20" fmla="*/ 801475 h 1301365"/>
              <a:gd name="connsiteX21" fmla="*/ 222925 w 1745672"/>
              <a:gd name="connsiteY21" fmla="*/ 946431 h 1301365"/>
              <a:gd name="connsiteX22" fmla="*/ 225413 w 1745672"/>
              <a:gd name="connsiteY22" fmla="*/ 956202 h 1301365"/>
              <a:gd name="connsiteX23" fmla="*/ 315523 w 1745672"/>
              <a:gd name="connsiteY23" fmla="*/ 958006 h 1301365"/>
              <a:gd name="connsiteX24" fmla="*/ 380010 w 1745672"/>
              <a:gd name="connsiteY24" fmla="*/ 1098892 h 1301365"/>
              <a:gd name="connsiteX25" fmla="*/ 415636 w 1745672"/>
              <a:gd name="connsiteY25" fmla="*/ 1122643 h 1301365"/>
              <a:gd name="connsiteX26" fmla="*/ 418791 w 1745672"/>
              <a:gd name="connsiteY26" fmla="*/ 1048885 h 1301365"/>
              <a:gd name="connsiteX27" fmla="*/ 486888 w 1745672"/>
              <a:gd name="connsiteY27" fmla="*/ 991480 h 1301365"/>
              <a:gd name="connsiteX28" fmla="*/ 498763 w 1745672"/>
              <a:gd name="connsiteY28" fmla="*/ 1038981 h 1301365"/>
              <a:gd name="connsiteX29" fmla="*/ 534389 w 1745672"/>
              <a:gd name="connsiteY29" fmla="*/ 1062732 h 1301365"/>
              <a:gd name="connsiteX30" fmla="*/ 593766 w 1745672"/>
              <a:gd name="connsiteY30" fmla="*/ 1122108 h 1301365"/>
              <a:gd name="connsiteX31" fmla="*/ 629392 w 1745672"/>
              <a:gd name="connsiteY31" fmla="*/ 1169610 h 1301365"/>
              <a:gd name="connsiteX32" fmla="*/ 641267 w 1745672"/>
              <a:gd name="connsiteY32" fmla="*/ 1217111 h 1301365"/>
              <a:gd name="connsiteX33" fmla="*/ 665018 w 1745672"/>
              <a:gd name="connsiteY33" fmla="*/ 1276488 h 1301365"/>
              <a:gd name="connsiteX34" fmla="*/ 748145 w 1745672"/>
              <a:gd name="connsiteY34" fmla="*/ 1217111 h 1301365"/>
              <a:gd name="connsiteX35" fmla="*/ 938150 w 1745672"/>
              <a:gd name="connsiteY35" fmla="*/ 1133984 h 1301365"/>
              <a:gd name="connsiteX36" fmla="*/ 1282535 w 1745672"/>
              <a:gd name="connsiteY36" fmla="*/ 1122108 h 1301365"/>
              <a:gd name="connsiteX37" fmla="*/ 1318161 w 1745672"/>
              <a:gd name="connsiteY37" fmla="*/ 1015231 h 1301365"/>
              <a:gd name="connsiteX38" fmla="*/ 1341911 w 1745672"/>
              <a:gd name="connsiteY38" fmla="*/ 967729 h 1301365"/>
              <a:gd name="connsiteX39" fmla="*/ 1389413 w 1745672"/>
              <a:gd name="connsiteY39" fmla="*/ 932103 h 1301365"/>
              <a:gd name="connsiteX40" fmla="*/ 1425039 w 1745672"/>
              <a:gd name="connsiteY40" fmla="*/ 896477 h 1301365"/>
              <a:gd name="connsiteX41" fmla="*/ 1733797 w 1745672"/>
              <a:gd name="connsiteY41" fmla="*/ 884602 h 1301365"/>
              <a:gd name="connsiteX42" fmla="*/ 1745672 w 1745672"/>
              <a:gd name="connsiteY42" fmla="*/ 848976 h 1301365"/>
              <a:gd name="connsiteX43" fmla="*/ 1686296 w 1745672"/>
              <a:gd name="connsiteY43" fmla="*/ 670846 h 1301365"/>
              <a:gd name="connsiteX44" fmla="*/ 1650670 w 1745672"/>
              <a:gd name="connsiteY44" fmla="*/ 635220 h 1301365"/>
              <a:gd name="connsiteX45" fmla="*/ 1591293 w 1745672"/>
              <a:gd name="connsiteY45" fmla="*/ 552093 h 1301365"/>
              <a:gd name="connsiteX46" fmla="*/ 1555667 w 1745672"/>
              <a:gd name="connsiteY46" fmla="*/ 540218 h 1301365"/>
              <a:gd name="connsiteX47" fmla="*/ 1484415 w 1745672"/>
              <a:gd name="connsiteY47" fmla="*/ 480841 h 1301365"/>
              <a:gd name="connsiteX48" fmla="*/ 1472540 w 1745672"/>
              <a:gd name="connsiteY48" fmla="*/ 445215 h 1301365"/>
              <a:gd name="connsiteX49" fmla="*/ 1448789 w 1745672"/>
              <a:gd name="connsiteY49" fmla="*/ 409589 h 1301365"/>
              <a:gd name="connsiteX50" fmla="*/ 1436914 w 1745672"/>
              <a:gd name="connsiteY50" fmla="*/ 278960 h 1301365"/>
              <a:gd name="connsiteX51" fmla="*/ 1401288 w 1745672"/>
              <a:gd name="connsiteY51" fmla="*/ 243334 h 1301365"/>
              <a:gd name="connsiteX52" fmla="*/ 1389413 w 1745672"/>
              <a:gd name="connsiteY52" fmla="*/ 219584 h 1301365"/>
              <a:gd name="connsiteX53" fmla="*/ 1389413 w 1745672"/>
              <a:gd name="connsiteY53" fmla="*/ 219584 h 1301365"/>
              <a:gd name="connsiteX0" fmla="*/ 1270659 w 1745672"/>
              <a:gd name="connsiteY0" fmla="*/ 136457 h 1301365"/>
              <a:gd name="connsiteX1" fmla="*/ 914400 w 1745672"/>
              <a:gd name="connsiteY1" fmla="*/ 136457 h 1301365"/>
              <a:gd name="connsiteX2" fmla="*/ 771896 w 1745672"/>
              <a:gd name="connsiteY2" fmla="*/ 77080 h 1301365"/>
              <a:gd name="connsiteX3" fmla="*/ 617517 w 1745672"/>
              <a:gd name="connsiteY3" fmla="*/ 29579 h 1301365"/>
              <a:gd name="connsiteX4" fmla="*/ 581891 w 1745672"/>
              <a:gd name="connsiteY4" fmla="*/ 5828 h 1301365"/>
              <a:gd name="connsiteX5" fmla="*/ 427511 w 1745672"/>
              <a:gd name="connsiteY5" fmla="*/ 41454 h 1301365"/>
              <a:gd name="connsiteX6" fmla="*/ 391885 w 1745672"/>
              <a:gd name="connsiteY6" fmla="*/ 65205 h 1301365"/>
              <a:gd name="connsiteX7" fmla="*/ 344384 w 1745672"/>
              <a:gd name="connsiteY7" fmla="*/ 112706 h 1301365"/>
              <a:gd name="connsiteX8" fmla="*/ 320634 w 1745672"/>
              <a:gd name="connsiteY8" fmla="*/ 160207 h 1301365"/>
              <a:gd name="connsiteX9" fmla="*/ 273132 w 1745672"/>
              <a:gd name="connsiteY9" fmla="*/ 207708 h 1301365"/>
              <a:gd name="connsiteX10" fmla="*/ 261257 w 1745672"/>
              <a:gd name="connsiteY10" fmla="*/ 255210 h 1301365"/>
              <a:gd name="connsiteX11" fmla="*/ 237506 w 1745672"/>
              <a:gd name="connsiteY11" fmla="*/ 302711 h 1301365"/>
              <a:gd name="connsiteX12" fmla="*/ 225631 w 1745672"/>
              <a:gd name="connsiteY12" fmla="*/ 338337 h 1301365"/>
              <a:gd name="connsiteX13" fmla="*/ 142504 w 1745672"/>
              <a:gd name="connsiteY13" fmla="*/ 409589 h 1301365"/>
              <a:gd name="connsiteX14" fmla="*/ 95002 w 1745672"/>
              <a:gd name="connsiteY14" fmla="*/ 433340 h 1301365"/>
              <a:gd name="connsiteX15" fmla="*/ 23750 w 1745672"/>
              <a:gd name="connsiteY15" fmla="*/ 516467 h 1301365"/>
              <a:gd name="connsiteX16" fmla="*/ 0 w 1745672"/>
              <a:gd name="connsiteY16" fmla="*/ 575844 h 1301365"/>
              <a:gd name="connsiteX17" fmla="*/ 11875 w 1745672"/>
              <a:gd name="connsiteY17" fmla="*/ 647096 h 1301365"/>
              <a:gd name="connsiteX18" fmla="*/ 59376 w 1745672"/>
              <a:gd name="connsiteY18" fmla="*/ 706472 h 1301365"/>
              <a:gd name="connsiteX19" fmla="*/ 154379 w 1745672"/>
              <a:gd name="connsiteY19" fmla="*/ 777724 h 1301365"/>
              <a:gd name="connsiteX20" fmla="*/ 213756 w 1745672"/>
              <a:gd name="connsiteY20" fmla="*/ 801475 h 1301365"/>
              <a:gd name="connsiteX21" fmla="*/ 222925 w 1745672"/>
              <a:gd name="connsiteY21" fmla="*/ 946431 h 1301365"/>
              <a:gd name="connsiteX22" fmla="*/ 225413 w 1745672"/>
              <a:gd name="connsiteY22" fmla="*/ 956202 h 1301365"/>
              <a:gd name="connsiteX23" fmla="*/ 315523 w 1745672"/>
              <a:gd name="connsiteY23" fmla="*/ 958006 h 1301365"/>
              <a:gd name="connsiteX24" fmla="*/ 380010 w 1745672"/>
              <a:gd name="connsiteY24" fmla="*/ 1098892 h 1301365"/>
              <a:gd name="connsiteX25" fmla="*/ 415636 w 1745672"/>
              <a:gd name="connsiteY25" fmla="*/ 1122643 h 1301365"/>
              <a:gd name="connsiteX26" fmla="*/ 418791 w 1745672"/>
              <a:gd name="connsiteY26" fmla="*/ 1048885 h 1301365"/>
              <a:gd name="connsiteX27" fmla="*/ 415418 w 1745672"/>
              <a:gd name="connsiteY27" fmla="*/ 1062894 h 1301365"/>
              <a:gd name="connsiteX28" fmla="*/ 498763 w 1745672"/>
              <a:gd name="connsiteY28" fmla="*/ 1038981 h 1301365"/>
              <a:gd name="connsiteX29" fmla="*/ 534389 w 1745672"/>
              <a:gd name="connsiteY29" fmla="*/ 1062732 h 1301365"/>
              <a:gd name="connsiteX30" fmla="*/ 593766 w 1745672"/>
              <a:gd name="connsiteY30" fmla="*/ 1122108 h 1301365"/>
              <a:gd name="connsiteX31" fmla="*/ 629392 w 1745672"/>
              <a:gd name="connsiteY31" fmla="*/ 1169610 h 1301365"/>
              <a:gd name="connsiteX32" fmla="*/ 641267 w 1745672"/>
              <a:gd name="connsiteY32" fmla="*/ 1217111 h 1301365"/>
              <a:gd name="connsiteX33" fmla="*/ 665018 w 1745672"/>
              <a:gd name="connsiteY33" fmla="*/ 1276488 h 1301365"/>
              <a:gd name="connsiteX34" fmla="*/ 748145 w 1745672"/>
              <a:gd name="connsiteY34" fmla="*/ 1217111 h 1301365"/>
              <a:gd name="connsiteX35" fmla="*/ 938150 w 1745672"/>
              <a:gd name="connsiteY35" fmla="*/ 1133984 h 1301365"/>
              <a:gd name="connsiteX36" fmla="*/ 1282535 w 1745672"/>
              <a:gd name="connsiteY36" fmla="*/ 1122108 h 1301365"/>
              <a:gd name="connsiteX37" fmla="*/ 1318161 w 1745672"/>
              <a:gd name="connsiteY37" fmla="*/ 1015231 h 1301365"/>
              <a:gd name="connsiteX38" fmla="*/ 1341911 w 1745672"/>
              <a:gd name="connsiteY38" fmla="*/ 967729 h 1301365"/>
              <a:gd name="connsiteX39" fmla="*/ 1389413 w 1745672"/>
              <a:gd name="connsiteY39" fmla="*/ 932103 h 1301365"/>
              <a:gd name="connsiteX40" fmla="*/ 1425039 w 1745672"/>
              <a:gd name="connsiteY40" fmla="*/ 896477 h 1301365"/>
              <a:gd name="connsiteX41" fmla="*/ 1733797 w 1745672"/>
              <a:gd name="connsiteY41" fmla="*/ 884602 h 1301365"/>
              <a:gd name="connsiteX42" fmla="*/ 1745672 w 1745672"/>
              <a:gd name="connsiteY42" fmla="*/ 848976 h 1301365"/>
              <a:gd name="connsiteX43" fmla="*/ 1686296 w 1745672"/>
              <a:gd name="connsiteY43" fmla="*/ 670846 h 1301365"/>
              <a:gd name="connsiteX44" fmla="*/ 1650670 w 1745672"/>
              <a:gd name="connsiteY44" fmla="*/ 635220 h 1301365"/>
              <a:gd name="connsiteX45" fmla="*/ 1591293 w 1745672"/>
              <a:gd name="connsiteY45" fmla="*/ 552093 h 1301365"/>
              <a:gd name="connsiteX46" fmla="*/ 1555667 w 1745672"/>
              <a:gd name="connsiteY46" fmla="*/ 540218 h 1301365"/>
              <a:gd name="connsiteX47" fmla="*/ 1484415 w 1745672"/>
              <a:gd name="connsiteY47" fmla="*/ 480841 h 1301365"/>
              <a:gd name="connsiteX48" fmla="*/ 1472540 w 1745672"/>
              <a:gd name="connsiteY48" fmla="*/ 445215 h 1301365"/>
              <a:gd name="connsiteX49" fmla="*/ 1448789 w 1745672"/>
              <a:gd name="connsiteY49" fmla="*/ 409589 h 1301365"/>
              <a:gd name="connsiteX50" fmla="*/ 1436914 w 1745672"/>
              <a:gd name="connsiteY50" fmla="*/ 278960 h 1301365"/>
              <a:gd name="connsiteX51" fmla="*/ 1401288 w 1745672"/>
              <a:gd name="connsiteY51" fmla="*/ 243334 h 1301365"/>
              <a:gd name="connsiteX52" fmla="*/ 1389413 w 1745672"/>
              <a:gd name="connsiteY52" fmla="*/ 219584 h 1301365"/>
              <a:gd name="connsiteX53" fmla="*/ 1389413 w 1745672"/>
              <a:gd name="connsiteY53" fmla="*/ 219584 h 1301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745672" h="1301365">
                <a:moveTo>
                  <a:pt x="1270659" y="136457"/>
                </a:moveTo>
                <a:cubicBezTo>
                  <a:pt x="1146036" y="146842"/>
                  <a:pt x="1042510" y="162079"/>
                  <a:pt x="914400" y="136457"/>
                </a:cubicBezTo>
                <a:cubicBezTo>
                  <a:pt x="863939" y="126365"/>
                  <a:pt x="819675" y="96192"/>
                  <a:pt x="771896" y="77080"/>
                </a:cubicBezTo>
                <a:cubicBezTo>
                  <a:pt x="672233" y="37215"/>
                  <a:pt x="701560" y="46387"/>
                  <a:pt x="617517" y="29579"/>
                </a:cubicBezTo>
                <a:cubicBezTo>
                  <a:pt x="605642" y="21662"/>
                  <a:pt x="596114" y="7013"/>
                  <a:pt x="581891" y="5828"/>
                </a:cubicBezTo>
                <a:cubicBezTo>
                  <a:pt x="511958" y="0"/>
                  <a:pt x="480138" y="11381"/>
                  <a:pt x="427511" y="41454"/>
                </a:cubicBezTo>
                <a:cubicBezTo>
                  <a:pt x="415119" y="48535"/>
                  <a:pt x="402721" y="55917"/>
                  <a:pt x="391885" y="65205"/>
                </a:cubicBezTo>
                <a:cubicBezTo>
                  <a:pt x="374884" y="79778"/>
                  <a:pt x="360218" y="96872"/>
                  <a:pt x="344384" y="112706"/>
                </a:cubicBezTo>
                <a:cubicBezTo>
                  <a:pt x="336467" y="128540"/>
                  <a:pt x="331256" y="146045"/>
                  <a:pt x="320634" y="160207"/>
                </a:cubicBezTo>
                <a:cubicBezTo>
                  <a:pt x="307198" y="178121"/>
                  <a:pt x="285000" y="188719"/>
                  <a:pt x="273132" y="207708"/>
                </a:cubicBezTo>
                <a:cubicBezTo>
                  <a:pt x="264482" y="221548"/>
                  <a:pt x="266988" y="239928"/>
                  <a:pt x="261257" y="255210"/>
                </a:cubicBezTo>
                <a:cubicBezTo>
                  <a:pt x="255041" y="271786"/>
                  <a:pt x="244479" y="286440"/>
                  <a:pt x="237506" y="302711"/>
                </a:cubicBezTo>
                <a:cubicBezTo>
                  <a:pt x="232575" y="314217"/>
                  <a:pt x="232575" y="327922"/>
                  <a:pt x="225631" y="338337"/>
                </a:cubicBezTo>
                <a:cubicBezTo>
                  <a:pt x="211752" y="359156"/>
                  <a:pt x="161318" y="397830"/>
                  <a:pt x="142504" y="409589"/>
                </a:cubicBezTo>
                <a:cubicBezTo>
                  <a:pt x="127492" y="418972"/>
                  <a:pt x="109164" y="422718"/>
                  <a:pt x="95002" y="433340"/>
                </a:cubicBezTo>
                <a:cubicBezTo>
                  <a:pt x="71629" y="450870"/>
                  <a:pt x="38111" y="487746"/>
                  <a:pt x="23750" y="516467"/>
                </a:cubicBezTo>
                <a:cubicBezTo>
                  <a:pt x="14217" y="535533"/>
                  <a:pt x="7917" y="556052"/>
                  <a:pt x="0" y="575844"/>
                </a:cubicBezTo>
                <a:cubicBezTo>
                  <a:pt x="3958" y="599595"/>
                  <a:pt x="1911" y="625176"/>
                  <a:pt x="11875" y="647096"/>
                </a:cubicBezTo>
                <a:cubicBezTo>
                  <a:pt x="22363" y="670170"/>
                  <a:pt x="42685" y="687397"/>
                  <a:pt x="59376" y="706472"/>
                </a:cubicBezTo>
                <a:cubicBezTo>
                  <a:pt x="91429" y="743104"/>
                  <a:pt x="107942" y="754506"/>
                  <a:pt x="154379" y="777724"/>
                </a:cubicBezTo>
                <a:cubicBezTo>
                  <a:pt x="173446" y="787257"/>
                  <a:pt x="193075" y="796305"/>
                  <a:pt x="213756" y="801475"/>
                </a:cubicBezTo>
                <a:cubicBezTo>
                  <a:pt x="225180" y="805784"/>
                  <a:pt x="220982" y="920643"/>
                  <a:pt x="222925" y="946431"/>
                </a:cubicBezTo>
                <a:cubicBezTo>
                  <a:pt x="224868" y="972219"/>
                  <a:pt x="209980" y="930464"/>
                  <a:pt x="225413" y="956202"/>
                </a:cubicBezTo>
                <a:cubicBezTo>
                  <a:pt x="242374" y="958482"/>
                  <a:pt x="289757" y="934224"/>
                  <a:pt x="315523" y="958006"/>
                </a:cubicBezTo>
                <a:cubicBezTo>
                  <a:pt x="341289" y="981788"/>
                  <a:pt x="363325" y="1083359"/>
                  <a:pt x="380010" y="1098892"/>
                </a:cubicBezTo>
                <a:cubicBezTo>
                  <a:pt x="390846" y="1108180"/>
                  <a:pt x="404672" y="1113506"/>
                  <a:pt x="415636" y="1122643"/>
                </a:cubicBezTo>
                <a:cubicBezTo>
                  <a:pt x="422100" y="1090500"/>
                  <a:pt x="418827" y="1058843"/>
                  <a:pt x="418791" y="1048885"/>
                </a:cubicBezTo>
                <a:cubicBezTo>
                  <a:pt x="418755" y="1038927"/>
                  <a:pt x="402089" y="1040736"/>
                  <a:pt x="415418" y="1062894"/>
                </a:cubicBezTo>
                <a:cubicBezTo>
                  <a:pt x="419376" y="1078728"/>
                  <a:pt x="489710" y="1025401"/>
                  <a:pt x="498763" y="1038981"/>
                </a:cubicBezTo>
                <a:cubicBezTo>
                  <a:pt x="506680" y="1050856"/>
                  <a:pt x="524297" y="1052640"/>
                  <a:pt x="534389" y="1062732"/>
                </a:cubicBezTo>
                <a:cubicBezTo>
                  <a:pt x="613554" y="1141897"/>
                  <a:pt x="498768" y="1058778"/>
                  <a:pt x="593766" y="1122108"/>
                </a:cubicBezTo>
                <a:cubicBezTo>
                  <a:pt x="605641" y="1137942"/>
                  <a:pt x="620541" y="1151907"/>
                  <a:pt x="629392" y="1169610"/>
                </a:cubicBezTo>
                <a:cubicBezTo>
                  <a:pt x="636691" y="1184208"/>
                  <a:pt x="636106" y="1201628"/>
                  <a:pt x="641267" y="1217111"/>
                </a:cubicBezTo>
                <a:cubicBezTo>
                  <a:pt x="648008" y="1237334"/>
                  <a:pt x="657101" y="1256696"/>
                  <a:pt x="665018" y="1276488"/>
                </a:cubicBezTo>
                <a:cubicBezTo>
                  <a:pt x="803666" y="1207162"/>
                  <a:pt x="627782" y="1301365"/>
                  <a:pt x="748145" y="1217111"/>
                </a:cubicBezTo>
                <a:cubicBezTo>
                  <a:pt x="794160" y="1184900"/>
                  <a:pt x="883032" y="1139786"/>
                  <a:pt x="938150" y="1133984"/>
                </a:cubicBezTo>
                <a:cubicBezTo>
                  <a:pt x="1052382" y="1121959"/>
                  <a:pt x="1167740" y="1126067"/>
                  <a:pt x="1282535" y="1122108"/>
                </a:cubicBezTo>
                <a:cubicBezTo>
                  <a:pt x="1296320" y="1066966"/>
                  <a:pt x="1292606" y="1072730"/>
                  <a:pt x="1318161" y="1015231"/>
                </a:cubicBezTo>
                <a:cubicBezTo>
                  <a:pt x="1325351" y="999054"/>
                  <a:pt x="1330390" y="981170"/>
                  <a:pt x="1341911" y="967729"/>
                </a:cubicBezTo>
                <a:cubicBezTo>
                  <a:pt x="1354792" y="952701"/>
                  <a:pt x="1374385" y="944984"/>
                  <a:pt x="1389413" y="932103"/>
                </a:cubicBezTo>
                <a:cubicBezTo>
                  <a:pt x="1402164" y="921173"/>
                  <a:pt x="1408402" y="898772"/>
                  <a:pt x="1425039" y="896477"/>
                </a:cubicBezTo>
                <a:cubicBezTo>
                  <a:pt x="1527068" y="882404"/>
                  <a:pt x="1630878" y="888560"/>
                  <a:pt x="1733797" y="884602"/>
                </a:cubicBezTo>
                <a:cubicBezTo>
                  <a:pt x="1737755" y="872727"/>
                  <a:pt x="1745672" y="861494"/>
                  <a:pt x="1745672" y="848976"/>
                </a:cubicBezTo>
                <a:cubicBezTo>
                  <a:pt x="1745672" y="765283"/>
                  <a:pt x="1733798" y="738706"/>
                  <a:pt x="1686296" y="670846"/>
                </a:cubicBezTo>
                <a:cubicBezTo>
                  <a:pt x="1676665" y="657088"/>
                  <a:pt x="1660432" y="648886"/>
                  <a:pt x="1650670" y="635220"/>
                </a:cubicBezTo>
                <a:cubicBezTo>
                  <a:pt x="1616899" y="587941"/>
                  <a:pt x="1641817" y="585775"/>
                  <a:pt x="1591293" y="552093"/>
                </a:cubicBezTo>
                <a:cubicBezTo>
                  <a:pt x="1580878" y="545149"/>
                  <a:pt x="1567542" y="544176"/>
                  <a:pt x="1555667" y="540218"/>
                </a:cubicBezTo>
                <a:cubicBezTo>
                  <a:pt x="1529380" y="522693"/>
                  <a:pt x="1502702" y="508271"/>
                  <a:pt x="1484415" y="480841"/>
                </a:cubicBezTo>
                <a:cubicBezTo>
                  <a:pt x="1477471" y="470426"/>
                  <a:pt x="1478138" y="456411"/>
                  <a:pt x="1472540" y="445215"/>
                </a:cubicBezTo>
                <a:cubicBezTo>
                  <a:pt x="1466157" y="432449"/>
                  <a:pt x="1456706" y="421464"/>
                  <a:pt x="1448789" y="409589"/>
                </a:cubicBezTo>
                <a:cubicBezTo>
                  <a:pt x="1444831" y="366046"/>
                  <a:pt x="1448925" y="321000"/>
                  <a:pt x="1436914" y="278960"/>
                </a:cubicBezTo>
                <a:cubicBezTo>
                  <a:pt x="1432300" y="262812"/>
                  <a:pt x="1411779" y="256448"/>
                  <a:pt x="1401288" y="243334"/>
                </a:cubicBezTo>
                <a:cubicBezTo>
                  <a:pt x="1395759" y="236422"/>
                  <a:pt x="1393371" y="227501"/>
                  <a:pt x="1389413" y="219584"/>
                </a:cubicBezTo>
                <a:lnTo>
                  <a:pt x="1389413" y="219584"/>
                </a:lnTo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olný tvar 8"/>
          <p:cNvSpPr/>
          <p:nvPr/>
        </p:nvSpPr>
        <p:spPr>
          <a:xfrm>
            <a:off x="5403273" y="4115131"/>
            <a:ext cx="2811936" cy="2255883"/>
          </a:xfrm>
          <a:custGeom>
            <a:avLst/>
            <a:gdLst>
              <a:gd name="connsiteX0" fmla="*/ 1686296 w 2811936"/>
              <a:gd name="connsiteY0" fmla="*/ 41233 h 2255883"/>
              <a:gd name="connsiteX1" fmla="*/ 1650670 w 2811936"/>
              <a:gd name="connsiteY1" fmla="*/ 29357 h 2255883"/>
              <a:gd name="connsiteX2" fmla="*/ 1555667 w 2811936"/>
              <a:gd name="connsiteY2" fmla="*/ 5607 h 2255883"/>
              <a:gd name="connsiteX3" fmla="*/ 1401288 w 2811936"/>
              <a:gd name="connsiteY3" fmla="*/ 17482 h 2255883"/>
              <a:gd name="connsiteX4" fmla="*/ 1258784 w 2811936"/>
              <a:gd name="connsiteY4" fmla="*/ 112485 h 2255883"/>
              <a:gd name="connsiteX5" fmla="*/ 1151906 w 2811936"/>
              <a:gd name="connsiteY5" fmla="*/ 159986 h 2255883"/>
              <a:gd name="connsiteX6" fmla="*/ 1056904 w 2811936"/>
              <a:gd name="connsiteY6" fmla="*/ 207487 h 2255883"/>
              <a:gd name="connsiteX7" fmla="*/ 1033153 w 2811936"/>
              <a:gd name="connsiteY7" fmla="*/ 302490 h 2255883"/>
              <a:gd name="connsiteX8" fmla="*/ 1009402 w 2811936"/>
              <a:gd name="connsiteY8" fmla="*/ 409368 h 2255883"/>
              <a:gd name="connsiteX9" fmla="*/ 997527 w 2811936"/>
              <a:gd name="connsiteY9" fmla="*/ 599373 h 2255883"/>
              <a:gd name="connsiteX10" fmla="*/ 973776 w 2811936"/>
              <a:gd name="connsiteY10" fmla="*/ 634999 h 2255883"/>
              <a:gd name="connsiteX11" fmla="*/ 866898 w 2811936"/>
              <a:gd name="connsiteY11" fmla="*/ 730001 h 2255883"/>
              <a:gd name="connsiteX12" fmla="*/ 831272 w 2811936"/>
              <a:gd name="connsiteY12" fmla="*/ 741877 h 2255883"/>
              <a:gd name="connsiteX13" fmla="*/ 795646 w 2811936"/>
              <a:gd name="connsiteY13" fmla="*/ 765627 h 2255883"/>
              <a:gd name="connsiteX14" fmla="*/ 748145 w 2811936"/>
              <a:gd name="connsiteY14" fmla="*/ 777503 h 2255883"/>
              <a:gd name="connsiteX15" fmla="*/ 712519 w 2811936"/>
              <a:gd name="connsiteY15" fmla="*/ 789378 h 2255883"/>
              <a:gd name="connsiteX16" fmla="*/ 676893 w 2811936"/>
              <a:gd name="connsiteY16" fmla="*/ 813129 h 2255883"/>
              <a:gd name="connsiteX17" fmla="*/ 641267 w 2811936"/>
              <a:gd name="connsiteY17" fmla="*/ 825004 h 2255883"/>
              <a:gd name="connsiteX18" fmla="*/ 498763 w 2811936"/>
              <a:gd name="connsiteY18" fmla="*/ 848755 h 2255883"/>
              <a:gd name="connsiteX19" fmla="*/ 427511 w 2811936"/>
              <a:gd name="connsiteY19" fmla="*/ 860630 h 2255883"/>
              <a:gd name="connsiteX20" fmla="*/ 391885 w 2811936"/>
              <a:gd name="connsiteY20" fmla="*/ 884381 h 2255883"/>
              <a:gd name="connsiteX21" fmla="*/ 320633 w 2811936"/>
              <a:gd name="connsiteY21" fmla="*/ 896256 h 2255883"/>
              <a:gd name="connsiteX22" fmla="*/ 273132 w 2811936"/>
              <a:gd name="connsiteY22" fmla="*/ 908131 h 2255883"/>
              <a:gd name="connsiteX23" fmla="*/ 201880 w 2811936"/>
              <a:gd name="connsiteY23" fmla="*/ 943757 h 2255883"/>
              <a:gd name="connsiteX24" fmla="*/ 166254 w 2811936"/>
              <a:gd name="connsiteY24" fmla="*/ 955633 h 2255883"/>
              <a:gd name="connsiteX25" fmla="*/ 47501 w 2811936"/>
              <a:gd name="connsiteY25" fmla="*/ 991259 h 2255883"/>
              <a:gd name="connsiteX26" fmla="*/ 11875 w 2811936"/>
              <a:gd name="connsiteY26" fmla="*/ 1003134 h 2255883"/>
              <a:gd name="connsiteX27" fmla="*/ 0 w 2811936"/>
              <a:gd name="connsiteY27" fmla="*/ 1038760 h 2255883"/>
              <a:gd name="connsiteX28" fmla="*/ 11875 w 2811936"/>
              <a:gd name="connsiteY28" fmla="*/ 1098137 h 2255883"/>
              <a:gd name="connsiteX29" fmla="*/ 47501 w 2811936"/>
              <a:gd name="connsiteY29" fmla="*/ 1133763 h 2255883"/>
              <a:gd name="connsiteX30" fmla="*/ 83127 w 2811936"/>
              <a:gd name="connsiteY30" fmla="*/ 1157513 h 2255883"/>
              <a:gd name="connsiteX31" fmla="*/ 166254 w 2811936"/>
              <a:gd name="connsiteY31" fmla="*/ 1181264 h 2255883"/>
              <a:gd name="connsiteX32" fmla="*/ 225631 w 2811936"/>
              <a:gd name="connsiteY32" fmla="*/ 1193139 h 2255883"/>
              <a:gd name="connsiteX33" fmla="*/ 344384 w 2811936"/>
              <a:gd name="connsiteY33" fmla="*/ 1205014 h 2255883"/>
              <a:gd name="connsiteX34" fmla="*/ 427511 w 2811936"/>
              <a:gd name="connsiteY34" fmla="*/ 1216890 h 2255883"/>
              <a:gd name="connsiteX35" fmla="*/ 463137 w 2811936"/>
              <a:gd name="connsiteY35" fmla="*/ 1228765 h 2255883"/>
              <a:gd name="connsiteX36" fmla="*/ 510639 w 2811936"/>
              <a:gd name="connsiteY36" fmla="*/ 1240640 h 2255883"/>
              <a:gd name="connsiteX37" fmla="*/ 546265 w 2811936"/>
              <a:gd name="connsiteY37" fmla="*/ 1276266 h 2255883"/>
              <a:gd name="connsiteX38" fmla="*/ 570015 w 2811936"/>
              <a:gd name="connsiteY38" fmla="*/ 1347518 h 2255883"/>
              <a:gd name="connsiteX39" fmla="*/ 605641 w 2811936"/>
              <a:gd name="connsiteY39" fmla="*/ 1395020 h 2255883"/>
              <a:gd name="connsiteX40" fmla="*/ 724395 w 2811936"/>
              <a:gd name="connsiteY40" fmla="*/ 1490022 h 2255883"/>
              <a:gd name="connsiteX41" fmla="*/ 783771 w 2811936"/>
              <a:gd name="connsiteY41" fmla="*/ 1525648 h 2255883"/>
              <a:gd name="connsiteX42" fmla="*/ 997527 w 2811936"/>
              <a:gd name="connsiteY42" fmla="*/ 1549399 h 2255883"/>
              <a:gd name="connsiteX43" fmla="*/ 1056904 w 2811936"/>
              <a:gd name="connsiteY43" fmla="*/ 1561274 h 2255883"/>
              <a:gd name="connsiteX44" fmla="*/ 1151906 w 2811936"/>
              <a:gd name="connsiteY44" fmla="*/ 1573150 h 2255883"/>
              <a:gd name="connsiteX45" fmla="*/ 1235033 w 2811936"/>
              <a:gd name="connsiteY45" fmla="*/ 1620651 h 2255883"/>
              <a:gd name="connsiteX46" fmla="*/ 1282535 w 2811936"/>
              <a:gd name="connsiteY46" fmla="*/ 1632526 h 2255883"/>
              <a:gd name="connsiteX47" fmla="*/ 1377537 w 2811936"/>
              <a:gd name="connsiteY47" fmla="*/ 1680027 h 2255883"/>
              <a:gd name="connsiteX48" fmla="*/ 1413163 w 2811936"/>
              <a:gd name="connsiteY48" fmla="*/ 1715653 h 2255883"/>
              <a:gd name="connsiteX49" fmla="*/ 1531917 w 2811936"/>
              <a:gd name="connsiteY49" fmla="*/ 1798781 h 2255883"/>
              <a:gd name="connsiteX50" fmla="*/ 1567543 w 2811936"/>
              <a:gd name="connsiteY50" fmla="*/ 1810656 h 2255883"/>
              <a:gd name="connsiteX51" fmla="*/ 1662545 w 2811936"/>
              <a:gd name="connsiteY51" fmla="*/ 1893783 h 2255883"/>
              <a:gd name="connsiteX52" fmla="*/ 1710046 w 2811936"/>
              <a:gd name="connsiteY52" fmla="*/ 1929409 h 2255883"/>
              <a:gd name="connsiteX53" fmla="*/ 1745672 w 2811936"/>
              <a:gd name="connsiteY53" fmla="*/ 1941285 h 2255883"/>
              <a:gd name="connsiteX54" fmla="*/ 1816924 w 2811936"/>
              <a:gd name="connsiteY54" fmla="*/ 2000661 h 2255883"/>
              <a:gd name="connsiteX55" fmla="*/ 1852550 w 2811936"/>
              <a:gd name="connsiteY55" fmla="*/ 2024412 h 2255883"/>
              <a:gd name="connsiteX56" fmla="*/ 1911927 w 2811936"/>
              <a:gd name="connsiteY56" fmla="*/ 2095664 h 2255883"/>
              <a:gd name="connsiteX57" fmla="*/ 1935678 w 2811936"/>
              <a:gd name="connsiteY57" fmla="*/ 2131290 h 2255883"/>
              <a:gd name="connsiteX58" fmla="*/ 2232561 w 2811936"/>
              <a:gd name="connsiteY58" fmla="*/ 2155040 h 2255883"/>
              <a:gd name="connsiteX59" fmla="*/ 2268187 w 2811936"/>
              <a:gd name="connsiteY59" fmla="*/ 2143165 h 2255883"/>
              <a:gd name="connsiteX60" fmla="*/ 2386940 w 2811936"/>
              <a:gd name="connsiteY60" fmla="*/ 2048163 h 2255883"/>
              <a:gd name="connsiteX61" fmla="*/ 2410691 w 2811936"/>
              <a:gd name="connsiteY61" fmla="*/ 2012537 h 2255883"/>
              <a:gd name="connsiteX62" fmla="*/ 2446317 w 2811936"/>
              <a:gd name="connsiteY62" fmla="*/ 1988786 h 2255883"/>
              <a:gd name="connsiteX63" fmla="*/ 2541319 w 2811936"/>
              <a:gd name="connsiteY63" fmla="*/ 1941285 h 2255883"/>
              <a:gd name="connsiteX64" fmla="*/ 2612571 w 2811936"/>
              <a:gd name="connsiteY64" fmla="*/ 1893783 h 2255883"/>
              <a:gd name="connsiteX65" fmla="*/ 2660072 w 2811936"/>
              <a:gd name="connsiteY65" fmla="*/ 1858157 h 2255883"/>
              <a:gd name="connsiteX66" fmla="*/ 2695698 w 2811936"/>
              <a:gd name="connsiteY66" fmla="*/ 1846282 h 2255883"/>
              <a:gd name="connsiteX67" fmla="*/ 2743200 w 2811936"/>
              <a:gd name="connsiteY67" fmla="*/ 1525648 h 2255883"/>
              <a:gd name="connsiteX68" fmla="*/ 2731324 w 2811936"/>
              <a:gd name="connsiteY68" fmla="*/ 1383144 h 2255883"/>
              <a:gd name="connsiteX69" fmla="*/ 2695698 w 2811936"/>
              <a:gd name="connsiteY69" fmla="*/ 1347518 h 2255883"/>
              <a:gd name="connsiteX70" fmla="*/ 2671948 w 2811936"/>
              <a:gd name="connsiteY70" fmla="*/ 1311892 h 2255883"/>
              <a:gd name="connsiteX71" fmla="*/ 2565070 w 2811936"/>
              <a:gd name="connsiteY71" fmla="*/ 1205014 h 2255883"/>
              <a:gd name="connsiteX72" fmla="*/ 2517569 w 2811936"/>
              <a:gd name="connsiteY72" fmla="*/ 1157513 h 2255883"/>
              <a:gd name="connsiteX73" fmla="*/ 2458192 w 2811936"/>
              <a:gd name="connsiteY73" fmla="*/ 1086261 h 2255883"/>
              <a:gd name="connsiteX74" fmla="*/ 2446317 w 2811936"/>
              <a:gd name="connsiteY74" fmla="*/ 1050635 h 2255883"/>
              <a:gd name="connsiteX75" fmla="*/ 2422566 w 2811936"/>
              <a:gd name="connsiteY75" fmla="*/ 1015009 h 2255883"/>
              <a:gd name="connsiteX76" fmla="*/ 2470067 w 2811936"/>
              <a:gd name="connsiteY76" fmla="*/ 789378 h 2255883"/>
              <a:gd name="connsiteX77" fmla="*/ 2505693 w 2811936"/>
              <a:gd name="connsiteY77" fmla="*/ 765627 h 2255883"/>
              <a:gd name="connsiteX78" fmla="*/ 2529444 w 2811936"/>
              <a:gd name="connsiteY78" fmla="*/ 730001 h 2255883"/>
              <a:gd name="connsiteX79" fmla="*/ 2565070 w 2811936"/>
              <a:gd name="connsiteY79" fmla="*/ 694375 h 2255883"/>
              <a:gd name="connsiteX80" fmla="*/ 2576945 w 2811936"/>
              <a:gd name="connsiteY80" fmla="*/ 646874 h 2255883"/>
              <a:gd name="connsiteX81" fmla="*/ 2517569 w 2811936"/>
              <a:gd name="connsiteY81" fmla="*/ 492495 h 2255883"/>
              <a:gd name="connsiteX82" fmla="*/ 2481943 w 2811936"/>
              <a:gd name="connsiteY82" fmla="*/ 480620 h 2255883"/>
              <a:gd name="connsiteX83" fmla="*/ 2446317 w 2811936"/>
              <a:gd name="connsiteY83" fmla="*/ 456869 h 2255883"/>
              <a:gd name="connsiteX84" fmla="*/ 2398815 w 2811936"/>
              <a:gd name="connsiteY84" fmla="*/ 444994 h 2255883"/>
              <a:gd name="connsiteX85" fmla="*/ 2315688 w 2811936"/>
              <a:gd name="connsiteY85" fmla="*/ 409368 h 2255883"/>
              <a:gd name="connsiteX86" fmla="*/ 2291937 w 2811936"/>
              <a:gd name="connsiteY86" fmla="*/ 373742 h 2255883"/>
              <a:gd name="connsiteX87" fmla="*/ 2220685 w 2811936"/>
              <a:gd name="connsiteY87" fmla="*/ 326240 h 2255883"/>
              <a:gd name="connsiteX88" fmla="*/ 2185059 w 2811936"/>
              <a:gd name="connsiteY88" fmla="*/ 278739 h 2255883"/>
              <a:gd name="connsiteX89" fmla="*/ 2137558 w 2811936"/>
              <a:gd name="connsiteY89" fmla="*/ 254988 h 2255883"/>
              <a:gd name="connsiteX90" fmla="*/ 2090057 w 2811936"/>
              <a:gd name="connsiteY90" fmla="*/ 219363 h 2255883"/>
              <a:gd name="connsiteX91" fmla="*/ 2018805 w 2811936"/>
              <a:gd name="connsiteY91" fmla="*/ 159986 h 2255883"/>
              <a:gd name="connsiteX92" fmla="*/ 2006930 w 2811936"/>
              <a:gd name="connsiteY92" fmla="*/ 124360 h 2255883"/>
              <a:gd name="connsiteX93" fmla="*/ 1971304 w 2811936"/>
              <a:gd name="connsiteY93" fmla="*/ 112485 h 2255883"/>
              <a:gd name="connsiteX94" fmla="*/ 1769423 w 2811936"/>
              <a:gd name="connsiteY94" fmla="*/ 100609 h 2255883"/>
              <a:gd name="connsiteX95" fmla="*/ 1733797 w 2811936"/>
              <a:gd name="connsiteY95" fmla="*/ 76859 h 2255883"/>
              <a:gd name="connsiteX96" fmla="*/ 1686296 w 2811936"/>
              <a:gd name="connsiteY96" fmla="*/ 41233 h 22558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2811936" h="2255883">
                <a:moveTo>
                  <a:pt x="1686296" y="41233"/>
                </a:moveTo>
                <a:cubicBezTo>
                  <a:pt x="1674421" y="37274"/>
                  <a:pt x="1662814" y="32393"/>
                  <a:pt x="1650670" y="29357"/>
                </a:cubicBezTo>
                <a:lnTo>
                  <a:pt x="1555667" y="5607"/>
                </a:lnTo>
                <a:cubicBezTo>
                  <a:pt x="1504207" y="9565"/>
                  <a:pt x="1449849" y="0"/>
                  <a:pt x="1401288" y="17482"/>
                </a:cubicBezTo>
                <a:cubicBezTo>
                  <a:pt x="1347573" y="36819"/>
                  <a:pt x="1311790" y="91283"/>
                  <a:pt x="1258784" y="112485"/>
                </a:cubicBezTo>
                <a:cubicBezTo>
                  <a:pt x="1211598" y="131359"/>
                  <a:pt x="1194700" y="136211"/>
                  <a:pt x="1151906" y="159986"/>
                </a:cubicBezTo>
                <a:cubicBezTo>
                  <a:pt x="1067774" y="206726"/>
                  <a:pt x="1122032" y="185778"/>
                  <a:pt x="1056904" y="207487"/>
                </a:cubicBezTo>
                <a:cubicBezTo>
                  <a:pt x="1035683" y="271147"/>
                  <a:pt x="1052259" y="216511"/>
                  <a:pt x="1033153" y="302490"/>
                </a:cubicBezTo>
                <a:cubicBezTo>
                  <a:pt x="999598" y="453491"/>
                  <a:pt x="1045237" y="230204"/>
                  <a:pt x="1009402" y="409368"/>
                </a:cubicBezTo>
                <a:cubicBezTo>
                  <a:pt x="1005444" y="472703"/>
                  <a:pt x="1007424" y="536691"/>
                  <a:pt x="997527" y="599373"/>
                </a:cubicBezTo>
                <a:cubicBezTo>
                  <a:pt x="995301" y="613471"/>
                  <a:pt x="983258" y="624332"/>
                  <a:pt x="973776" y="634999"/>
                </a:cubicBezTo>
                <a:cubicBezTo>
                  <a:pt x="948593" y="663329"/>
                  <a:pt x="906608" y="710146"/>
                  <a:pt x="866898" y="730001"/>
                </a:cubicBezTo>
                <a:cubicBezTo>
                  <a:pt x="855702" y="735599"/>
                  <a:pt x="842468" y="736279"/>
                  <a:pt x="831272" y="741877"/>
                </a:cubicBezTo>
                <a:cubicBezTo>
                  <a:pt x="818507" y="748260"/>
                  <a:pt x="808764" y="760005"/>
                  <a:pt x="795646" y="765627"/>
                </a:cubicBezTo>
                <a:cubicBezTo>
                  <a:pt x="780645" y="772056"/>
                  <a:pt x="763838" y="773019"/>
                  <a:pt x="748145" y="777503"/>
                </a:cubicBezTo>
                <a:cubicBezTo>
                  <a:pt x="736109" y="780942"/>
                  <a:pt x="724394" y="785420"/>
                  <a:pt x="712519" y="789378"/>
                </a:cubicBezTo>
                <a:cubicBezTo>
                  <a:pt x="700644" y="797295"/>
                  <a:pt x="689659" y="806746"/>
                  <a:pt x="676893" y="813129"/>
                </a:cubicBezTo>
                <a:cubicBezTo>
                  <a:pt x="665697" y="818727"/>
                  <a:pt x="653542" y="822549"/>
                  <a:pt x="641267" y="825004"/>
                </a:cubicBezTo>
                <a:cubicBezTo>
                  <a:pt x="594046" y="834448"/>
                  <a:pt x="546264" y="840838"/>
                  <a:pt x="498763" y="848755"/>
                </a:cubicBezTo>
                <a:lnTo>
                  <a:pt x="427511" y="860630"/>
                </a:lnTo>
                <a:cubicBezTo>
                  <a:pt x="415636" y="868547"/>
                  <a:pt x="405425" y="879868"/>
                  <a:pt x="391885" y="884381"/>
                </a:cubicBezTo>
                <a:cubicBezTo>
                  <a:pt x="369042" y="891995"/>
                  <a:pt x="344244" y="891534"/>
                  <a:pt x="320633" y="896256"/>
                </a:cubicBezTo>
                <a:cubicBezTo>
                  <a:pt x="304629" y="899457"/>
                  <a:pt x="288825" y="903647"/>
                  <a:pt x="273132" y="908131"/>
                </a:cubicBezTo>
                <a:cubicBezTo>
                  <a:pt x="203490" y="928029"/>
                  <a:pt x="271267" y="909063"/>
                  <a:pt x="201880" y="943757"/>
                </a:cubicBezTo>
                <a:cubicBezTo>
                  <a:pt x="190684" y="949355"/>
                  <a:pt x="178290" y="952194"/>
                  <a:pt x="166254" y="955633"/>
                </a:cubicBezTo>
                <a:cubicBezTo>
                  <a:pt x="40596" y="991536"/>
                  <a:pt x="216868" y="934803"/>
                  <a:pt x="47501" y="991259"/>
                </a:cubicBezTo>
                <a:lnTo>
                  <a:pt x="11875" y="1003134"/>
                </a:lnTo>
                <a:cubicBezTo>
                  <a:pt x="7917" y="1015009"/>
                  <a:pt x="0" y="1026242"/>
                  <a:pt x="0" y="1038760"/>
                </a:cubicBezTo>
                <a:cubicBezTo>
                  <a:pt x="0" y="1058944"/>
                  <a:pt x="2848" y="1080084"/>
                  <a:pt x="11875" y="1098137"/>
                </a:cubicBezTo>
                <a:cubicBezTo>
                  <a:pt x="19386" y="1113158"/>
                  <a:pt x="34599" y="1123012"/>
                  <a:pt x="47501" y="1133763"/>
                </a:cubicBezTo>
                <a:cubicBezTo>
                  <a:pt x="58465" y="1142900"/>
                  <a:pt x="70361" y="1151130"/>
                  <a:pt x="83127" y="1157513"/>
                </a:cubicBezTo>
                <a:cubicBezTo>
                  <a:pt x="98993" y="1165446"/>
                  <a:pt x="152561" y="1178221"/>
                  <a:pt x="166254" y="1181264"/>
                </a:cubicBezTo>
                <a:cubicBezTo>
                  <a:pt x="185958" y="1185643"/>
                  <a:pt x="205624" y="1190471"/>
                  <a:pt x="225631" y="1193139"/>
                </a:cubicBezTo>
                <a:cubicBezTo>
                  <a:pt x="265064" y="1198397"/>
                  <a:pt x="304875" y="1200366"/>
                  <a:pt x="344384" y="1205014"/>
                </a:cubicBezTo>
                <a:cubicBezTo>
                  <a:pt x="372183" y="1208284"/>
                  <a:pt x="399802" y="1212931"/>
                  <a:pt x="427511" y="1216890"/>
                </a:cubicBezTo>
                <a:cubicBezTo>
                  <a:pt x="439386" y="1220848"/>
                  <a:pt x="451101" y="1225326"/>
                  <a:pt x="463137" y="1228765"/>
                </a:cubicBezTo>
                <a:cubicBezTo>
                  <a:pt x="478830" y="1233249"/>
                  <a:pt x="496468" y="1232542"/>
                  <a:pt x="510639" y="1240640"/>
                </a:cubicBezTo>
                <a:cubicBezTo>
                  <a:pt x="525221" y="1248972"/>
                  <a:pt x="534390" y="1264391"/>
                  <a:pt x="546265" y="1276266"/>
                </a:cubicBezTo>
                <a:lnTo>
                  <a:pt x="570015" y="1347518"/>
                </a:lnTo>
                <a:cubicBezTo>
                  <a:pt x="576274" y="1366295"/>
                  <a:pt x="592401" y="1380308"/>
                  <a:pt x="605641" y="1395020"/>
                </a:cubicBezTo>
                <a:cubicBezTo>
                  <a:pt x="687373" y="1485834"/>
                  <a:pt x="647924" y="1447539"/>
                  <a:pt x="724395" y="1490022"/>
                </a:cubicBezTo>
                <a:cubicBezTo>
                  <a:pt x="744572" y="1501231"/>
                  <a:pt x="761216" y="1520745"/>
                  <a:pt x="783771" y="1525648"/>
                </a:cubicBezTo>
                <a:cubicBezTo>
                  <a:pt x="853825" y="1540877"/>
                  <a:pt x="926275" y="1541482"/>
                  <a:pt x="997527" y="1549399"/>
                </a:cubicBezTo>
                <a:cubicBezTo>
                  <a:pt x="1017588" y="1551628"/>
                  <a:pt x="1036954" y="1558205"/>
                  <a:pt x="1056904" y="1561274"/>
                </a:cubicBezTo>
                <a:cubicBezTo>
                  <a:pt x="1088447" y="1566127"/>
                  <a:pt x="1120239" y="1569191"/>
                  <a:pt x="1151906" y="1573150"/>
                </a:cubicBezTo>
                <a:cubicBezTo>
                  <a:pt x="1260873" y="1609471"/>
                  <a:pt x="1091244" y="1548757"/>
                  <a:pt x="1235033" y="1620651"/>
                </a:cubicBezTo>
                <a:cubicBezTo>
                  <a:pt x="1249631" y="1627950"/>
                  <a:pt x="1266701" y="1628568"/>
                  <a:pt x="1282535" y="1632526"/>
                </a:cubicBezTo>
                <a:lnTo>
                  <a:pt x="1377537" y="1680027"/>
                </a:lnTo>
                <a:cubicBezTo>
                  <a:pt x="1392558" y="1687538"/>
                  <a:pt x="1400524" y="1704594"/>
                  <a:pt x="1413163" y="1715653"/>
                </a:cubicBezTo>
                <a:cubicBezTo>
                  <a:pt x="1451332" y="1749051"/>
                  <a:pt x="1486531" y="1776088"/>
                  <a:pt x="1531917" y="1798781"/>
                </a:cubicBezTo>
                <a:cubicBezTo>
                  <a:pt x="1543113" y="1804379"/>
                  <a:pt x="1555668" y="1806698"/>
                  <a:pt x="1567543" y="1810656"/>
                </a:cubicBezTo>
                <a:cubicBezTo>
                  <a:pt x="1611745" y="1876961"/>
                  <a:pt x="1570181" y="1824509"/>
                  <a:pt x="1662545" y="1893783"/>
                </a:cubicBezTo>
                <a:cubicBezTo>
                  <a:pt x="1678379" y="1905658"/>
                  <a:pt x="1692862" y="1919589"/>
                  <a:pt x="1710046" y="1929409"/>
                </a:cubicBezTo>
                <a:cubicBezTo>
                  <a:pt x="1720914" y="1935620"/>
                  <a:pt x="1734476" y="1935687"/>
                  <a:pt x="1745672" y="1941285"/>
                </a:cubicBezTo>
                <a:cubicBezTo>
                  <a:pt x="1789900" y="1963399"/>
                  <a:pt x="1777526" y="1967830"/>
                  <a:pt x="1816924" y="2000661"/>
                </a:cubicBezTo>
                <a:cubicBezTo>
                  <a:pt x="1827888" y="2009798"/>
                  <a:pt x="1840675" y="2016495"/>
                  <a:pt x="1852550" y="2024412"/>
                </a:cubicBezTo>
                <a:cubicBezTo>
                  <a:pt x="1911519" y="2112865"/>
                  <a:pt x="1835730" y="2004228"/>
                  <a:pt x="1911927" y="2095664"/>
                </a:cubicBezTo>
                <a:cubicBezTo>
                  <a:pt x="1921064" y="2106628"/>
                  <a:pt x="1927761" y="2119415"/>
                  <a:pt x="1935678" y="2131290"/>
                </a:cubicBezTo>
                <a:cubicBezTo>
                  <a:pt x="1977208" y="2255883"/>
                  <a:pt x="1938182" y="2176846"/>
                  <a:pt x="2232561" y="2155040"/>
                </a:cubicBezTo>
                <a:cubicBezTo>
                  <a:pt x="2245044" y="2154115"/>
                  <a:pt x="2256681" y="2148096"/>
                  <a:pt x="2268187" y="2143165"/>
                </a:cubicBezTo>
                <a:cubicBezTo>
                  <a:pt x="2319956" y="2120978"/>
                  <a:pt x="2352073" y="2100463"/>
                  <a:pt x="2386940" y="2048163"/>
                </a:cubicBezTo>
                <a:cubicBezTo>
                  <a:pt x="2394857" y="2036288"/>
                  <a:pt x="2400599" y="2022629"/>
                  <a:pt x="2410691" y="2012537"/>
                </a:cubicBezTo>
                <a:cubicBezTo>
                  <a:pt x="2420783" y="2002445"/>
                  <a:pt x="2434214" y="1996350"/>
                  <a:pt x="2446317" y="1988786"/>
                </a:cubicBezTo>
                <a:cubicBezTo>
                  <a:pt x="2510417" y="1948723"/>
                  <a:pt x="2487055" y="1959372"/>
                  <a:pt x="2541319" y="1941285"/>
                </a:cubicBezTo>
                <a:cubicBezTo>
                  <a:pt x="2565070" y="1925451"/>
                  <a:pt x="2589735" y="1910910"/>
                  <a:pt x="2612571" y="1893783"/>
                </a:cubicBezTo>
                <a:cubicBezTo>
                  <a:pt x="2628405" y="1881908"/>
                  <a:pt x="2642888" y="1867977"/>
                  <a:pt x="2660072" y="1858157"/>
                </a:cubicBezTo>
                <a:cubicBezTo>
                  <a:pt x="2670940" y="1851947"/>
                  <a:pt x="2683823" y="1850240"/>
                  <a:pt x="2695698" y="1846282"/>
                </a:cubicBezTo>
                <a:cubicBezTo>
                  <a:pt x="2811936" y="1768789"/>
                  <a:pt x="2743200" y="1828494"/>
                  <a:pt x="2743200" y="1525648"/>
                </a:cubicBezTo>
                <a:cubicBezTo>
                  <a:pt x="2743200" y="1477982"/>
                  <a:pt x="2743606" y="1429201"/>
                  <a:pt x="2731324" y="1383144"/>
                </a:cubicBezTo>
                <a:cubicBezTo>
                  <a:pt x="2726997" y="1366917"/>
                  <a:pt x="2706449" y="1360420"/>
                  <a:pt x="2695698" y="1347518"/>
                </a:cubicBezTo>
                <a:cubicBezTo>
                  <a:pt x="2686561" y="1336554"/>
                  <a:pt x="2681430" y="1322559"/>
                  <a:pt x="2671948" y="1311892"/>
                </a:cubicBezTo>
                <a:lnTo>
                  <a:pt x="2565070" y="1205014"/>
                </a:lnTo>
                <a:cubicBezTo>
                  <a:pt x="2549236" y="1189180"/>
                  <a:pt x="2529990" y="1176144"/>
                  <a:pt x="2517569" y="1157513"/>
                </a:cubicBezTo>
                <a:cubicBezTo>
                  <a:pt x="2484502" y="1107913"/>
                  <a:pt x="2503910" y="1131979"/>
                  <a:pt x="2458192" y="1086261"/>
                </a:cubicBezTo>
                <a:cubicBezTo>
                  <a:pt x="2454234" y="1074386"/>
                  <a:pt x="2451915" y="1061831"/>
                  <a:pt x="2446317" y="1050635"/>
                </a:cubicBezTo>
                <a:cubicBezTo>
                  <a:pt x="2439934" y="1037869"/>
                  <a:pt x="2423316" y="1029262"/>
                  <a:pt x="2422566" y="1015009"/>
                </a:cubicBezTo>
                <a:cubicBezTo>
                  <a:pt x="2415239" y="875810"/>
                  <a:pt x="2394928" y="851994"/>
                  <a:pt x="2470067" y="789378"/>
                </a:cubicBezTo>
                <a:cubicBezTo>
                  <a:pt x="2481031" y="780241"/>
                  <a:pt x="2493818" y="773544"/>
                  <a:pt x="2505693" y="765627"/>
                </a:cubicBezTo>
                <a:cubicBezTo>
                  <a:pt x="2513610" y="753752"/>
                  <a:pt x="2520307" y="740965"/>
                  <a:pt x="2529444" y="730001"/>
                </a:cubicBezTo>
                <a:cubicBezTo>
                  <a:pt x="2540195" y="717099"/>
                  <a:pt x="2556738" y="708957"/>
                  <a:pt x="2565070" y="694375"/>
                </a:cubicBezTo>
                <a:cubicBezTo>
                  <a:pt x="2573167" y="680204"/>
                  <a:pt x="2572987" y="662708"/>
                  <a:pt x="2576945" y="646874"/>
                </a:cubicBezTo>
                <a:cubicBezTo>
                  <a:pt x="2566120" y="538626"/>
                  <a:pt x="2595393" y="536966"/>
                  <a:pt x="2517569" y="492495"/>
                </a:cubicBezTo>
                <a:cubicBezTo>
                  <a:pt x="2506701" y="486285"/>
                  <a:pt x="2493818" y="484578"/>
                  <a:pt x="2481943" y="480620"/>
                </a:cubicBezTo>
                <a:cubicBezTo>
                  <a:pt x="2470068" y="472703"/>
                  <a:pt x="2459435" y="462491"/>
                  <a:pt x="2446317" y="456869"/>
                </a:cubicBezTo>
                <a:cubicBezTo>
                  <a:pt x="2431315" y="450440"/>
                  <a:pt x="2414508" y="449478"/>
                  <a:pt x="2398815" y="444994"/>
                </a:cubicBezTo>
                <a:cubicBezTo>
                  <a:pt x="2358049" y="433346"/>
                  <a:pt x="2357905" y="430476"/>
                  <a:pt x="2315688" y="409368"/>
                </a:cubicBezTo>
                <a:cubicBezTo>
                  <a:pt x="2307771" y="397493"/>
                  <a:pt x="2302678" y="383140"/>
                  <a:pt x="2291937" y="373742"/>
                </a:cubicBezTo>
                <a:cubicBezTo>
                  <a:pt x="2270455" y="354945"/>
                  <a:pt x="2237812" y="349076"/>
                  <a:pt x="2220685" y="326240"/>
                </a:cubicBezTo>
                <a:cubicBezTo>
                  <a:pt x="2208810" y="310406"/>
                  <a:pt x="2200086" y="291620"/>
                  <a:pt x="2185059" y="278739"/>
                </a:cubicBezTo>
                <a:cubicBezTo>
                  <a:pt x="2171618" y="267218"/>
                  <a:pt x="2152570" y="264370"/>
                  <a:pt x="2137558" y="254988"/>
                </a:cubicBezTo>
                <a:cubicBezTo>
                  <a:pt x="2120774" y="244498"/>
                  <a:pt x="2105084" y="232243"/>
                  <a:pt x="2090057" y="219363"/>
                </a:cubicBezTo>
                <a:cubicBezTo>
                  <a:pt x="2010045" y="150782"/>
                  <a:pt x="2097549" y="212483"/>
                  <a:pt x="2018805" y="159986"/>
                </a:cubicBezTo>
                <a:cubicBezTo>
                  <a:pt x="2014847" y="148111"/>
                  <a:pt x="2015781" y="133211"/>
                  <a:pt x="2006930" y="124360"/>
                </a:cubicBezTo>
                <a:cubicBezTo>
                  <a:pt x="1998079" y="115509"/>
                  <a:pt x="1983760" y="113731"/>
                  <a:pt x="1971304" y="112485"/>
                </a:cubicBezTo>
                <a:cubicBezTo>
                  <a:pt x="1904229" y="105777"/>
                  <a:pt x="1836717" y="104568"/>
                  <a:pt x="1769423" y="100609"/>
                </a:cubicBezTo>
                <a:cubicBezTo>
                  <a:pt x="1757548" y="92692"/>
                  <a:pt x="1743889" y="86951"/>
                  <a:pt x="1733797" y="76859"/>
                </a:cubicBezTo>
                <a:cubicBezTo>
                  <a:pt x="1691583" y="34646"/>
                  <a:pt x="1732124" y="41233"/>
                  <a:pt x="1686296" y="41233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429388" y="1571612"/>
            <a:ext cx="857256" cy="857256"/>
          </a:xfrm>
          <a:prstGeom prst="rect">
            <a:avLst/>
          </a:prstGeom>
          <a:noFill/>
        </p:spPr>
      </p:pic>
      <p:pic>
        <p:nvPicPr>
          <p:cNvPr id="10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786578" y="1714488"/>
            <a:ext cx="857256" cy="857256"/>
          </a:xfrm>
          <a:prstGeom prst="rect">
            <a:avLst/>
          </a:prstGeom>
          <a:noFill/>
        </p:spPr>
      </p:pic>
      <p:pic>
        <p:nvPicPr>
          <p:cNvPr id="11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215074" y="1857364"/>
            <a:ext cx="857256" cy="857256"/>
          </a:xfrm>
          <a:prstGeom prst="rect">
            <a:avLst/>
          </a:prstGeom>
          <a:noFill/>
        </p:spPr>
      </p:pic>
      <p:pic>
        <p:nvPicPr>
          <p:cNvPr id="12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500826" y="1857364"/>
            <a:ext cx="857256" cy="857256"/>
          </a:xfrm>
          <a:prstGeom prst="rect">
            <a:avLst/>
          </a:prstGeom>
          <a:noFill/>
        </p:spPr>
      </p:pic>
      <p:pic>
        <p:nvPicPr>
          <p:cNvPr id="13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072330" y="1785926"/>
            <a:ext cx="857256" cy="857256"/>
          </a:xfrm>
          <a:prstGeom prst="rect">
            <a:avLst/>
          </a:prstGeom>
          <a:noFill/>
        </p:spPr>
      </p:pic>
      <p:pic>
        <p:nvPicPr>
          <p:cNvPr id="14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000892" y="1857364"/>
            <a:ext cx="857256" cy="857256"/>
          </a:xfrm>
          <a:prstGeom prst="rect">
            <a:avLst/>
          </a:prstGeom>
          <a:noFill/>
        </p:spPr>
      </p:pic>
      <p:pic>
        <p:nvPicPr>
          <p:cNvPr id="15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429388" y="2000240"/>
            <a:ext cx="857256" cy="857256"/>
          </a:xfrm>
          <a:prstGeom prst="rect">
            <a:avLst/>
          </a:prstGeom>
          <a:noFill/>
        </p:spPr>
      </p:pic>
      <p:pic>
        <p:nvPicPr>
          <p:cNvPr id="16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643702" y="2071678"/>
            <a:ext cx="857256" cy="857256"/>
          </a:xfrm>
          <a:prstGeom prst="rect">
            <a:avLst/>
          </a:prstGeom>
          <a:noFill/>
        </p:spPr>
      </p:pic>
      <p:pic>
        <p:nvPicPr>
          <p:cNvPr id="17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929454" y="2000240"/>
            <a:ext cx="857256" cy="857256"/>
          </a:xfrm>
          <a:prstGeom prst="rect">
            <a:avLst/>
          </a:prstGeom>
          <a:noFill/>
        </p:spPr>
      </p:pic>
      <p:pic>
        <p:nvPicPr>
          <p:cNvPr id="19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072330" y="2000240"/>
            <a:ext cx="857256" cy="857256"/>
          </a:xfrm>
          <a:prstGeom prst="rect">
            <a:avLst/>
          </a:prstGeom>
          <a:noFill/>
        </p:spPr>
      </p:pic>
      <p:pic>
        <p:nvPicPr>
          <p:cNvPr id="20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500826" y="2143116"/>
            <a:ext cx="857256" cy="857256"/>
          </a:xfrm>
          <a:prstGeom prst="rect">
            <a:avLst/>
          </a:prstGeom>
          <a:noFill/>
        </p:spPr>
      </p:pic>
      <p:pic>
        <p:nvPicPr>
          <p:cNvPr id="21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715140" y="2071678"/>
            <a:ext cx="857256" cy="857256"/>
          </a:xfrm>
          <a:prstGeom prst="rect">
            <a:avLst/>
          </a:prstGeom>
          <a:noFill/>
        </p:spPr>
      </p:pic>
      <p:pic>
        <p:nvPicPr>
          <p:cNvPr id="22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929454" y="2214554"/>
            <a:ext cx="857256" cy="857256"/>
          </a:xfrm>
          <a:prstGeom prst="rect">
            <a:avLst/>
          </a:prstGeom>
          <a:noFill/>
        </p:spPr>
      </p:pic>
      <p:pic>
        <p:nvPicPr>
          <p:cNvPr id="23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643702" y="2285992"/>
            <a:ext cx="857256" cy="857256"/>
          </a:xfrm>
          <a:prstGeom prst="rect">
            <a:avLst/>
          </a:prstGeom>
          <a:noFill/>
        </p:spPr>
      </p:pic>
      <p:pic>
        <p:nvPicPr>
          <p:cNvPr id="25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429388" y="2143116"/>
            <a:ext cx="857256" cy="857256"/>
          </a:xfrm>
          <a:prstGeom prst="rect">
            <a:avLst/>
          </a:prstGeom>
          <a:noFill/>
        </p:spPr>
      </p:pic>
      <p:pic>
        <p:nvPicPr>
          <p:cNvPr id="26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858016" y="2357430"/>
            <a:ext cx="857256" cy="857256"/>
          </a:xfrm>
          <a:prstGeom prst="rect">
            <a:avLst/>
          </a:prstGeom>
          <a:noFill/>
        </p:spPr>
      </p:pic>
      <p:pic>
        <p:nvPicPr>
          <p:cNvPr id="27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429388" y="3857628"/>
            <a:ext cx="857256" cy="857256"/>
          </a:xfrm>
          <a:prstGeom prst="rect">
            <a:avLst/>
          </a:prstGeom>
          <a:noFill/>
        </p:spPr>
      </p:pic>
      <p:pic>
        <p:nvPicPr>
          <p:cNvPr id="28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929454" y="4000504"/>
            <a:ext cx="857256" cy="857256"/>
          </a:xfrm>
          <a:prstGeom prst="rect">
            <a:avLst/>
          </a:prstGeom>
          <a:noFill/>
        </p:spPr>
      </p:pic>
      <p:pic>
        <p:nvPicPr>
          <p:cNvPr id="29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143768" y="4643446"/>
            <a:ext cx="857256" cy="857256"/>
          </a:xfrm>
          <a:prstGeom prst="rect">
            <a:avLst/>
          </a:prstGeom>
          <a:noFill/>
        </p:spPr>
      </p:pic>
      <p:pic>
        <p:nvPicPr>
          <p:cNvPr id="30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143636" y="4286256"/>
            <a:ext cx="857256" cy="857256"/>
          </a:xfrm>
          <a:prstGeom prst="rect">
            <a:avLst/>
          </a:prstGeom>
          <a:noFill/>
        </p:spPr>
      </p:pic>
      <p:pic>
        <p:nvPicPr>
          <p:cNvPr id="31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215074" y="4857760"/>
            <a:ext cx="857256" cy="857256"/>
          </a:xfrm>
          <a:prstGeom prst="rect">
            <a:avLst/>
          </a:prstGeom>
          <a:noFill/>
        </p:spPr>
      </p:pic>
      <p:pic>
        <p:nvPicPr>
          <p:cNvPr id="32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643702" y="4357694"/>
            <a:ext cx="857256" cy="857256"/>
          </a:xfrm>
          <a:prstGeom prst="rect">
            <a:avLst/>
          </a:prstGeom>
          <a:noFill/>
        </p:spPr>
      </p:pic>
      <p:pic>
        <p:nvPicPr>
          <p:cNvPr id="33" name="Picture 9" descr="http://upload.wikimedia.org/wikipedia/commons/thumb/6/61/Emblem-person-grey.svg/500px-Emblem-person-grey.svg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358082" y="5143512"/>
            <a:ext cx="857256" cy="857256"/>
          </a:xfrm>
          <a:prstGeom prst="rect">
            <a:avLst/>
          </a:prstGeom>
          <a:noFill/>
        </p:spPr>
      </p:pic>
      <p:sp>
        <p:nvSpPr>
          <p:cNvPr id="34" name="TextovéPole 33"/>
          <p:cNvSpPr txBox="1"/>
          <p:nvPr/>
        </p:nvSpPr>
        <p:spPr>
          <a:xfrm>
            <a:off x="6929454" y="1500174"/>
            <a:ext cx="3305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hlinkClick r:id="rId3" action="ppaction://hlinksldjump"/>
              </a:rPr>
              <a:t>[1]</a:t>
            </a:r>
            <a:endParaRPr lang="cs-CZ" sz="1000" dirty="0"/>
          </a:p>
        </p:txBody>
      </p:sp>
      <p:sp>
        <p:nvSpPr>
          <p:cNvPr id="35" name="Elipsa 34"/>
          <p:cNvSpPr/>
          <p:nvPr/>
        </p:nvSpPr>
        <p:spPr>
          <a:xfrm>
            <a:off x="1285852" y="4643446"/>
            <a:ext cx="1643074" cy="57150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vesnice</a:t>
            </a:r>
            <a:endParaRPr lang="cs-CZ" dirty="0"/>
          </a:p>
        </p:txBody>
      </p:sp>
      <p:sp>
        <p:nvSpPr>
          <p:cNvPr id="36" name="Elipsa 35"/>
          <p:cNvSpPr/>
          <p:nvPr/>
        </p:nvSpPr>
        <p:spPr>
          <a:xfrm>
            <a:off x="2357422" y="5214950"/>
            <a:ext cx="1643074" cy="57150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městys</a:t>
            </a:r>
            <a:endParaRPr lang="cs-CZ" dirty="0"/>
          </a:p>
        </p:txBody>
      </p:sp>
      <p:sp>
        <p:nvSpPr>
          <p:cNvPr id="37" name="Elipsa 36"/>
          <p:cNvSpPr/>
          <p:nvPr/>
        </p:nvSpPr>
        <p:spPr>
          <a:xfrm>
            <a:off x="357158" y="4071942"/>
            <a:ext cx="1643074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osada</a:t>
            </a:r>
            <a:endParaRPr lang="cs-CZ" dirty="0"/>
          </a:p>
        </p:txBody>
      </p:sp>
      <p:sp>
        <p:nvSpPr>
          <p:cNvPr id="38" name="Elipsa 37"/>
          <p:cNvSpPr/>
          <p:nvPr/>
        </p:nvSpPr>
        <p:spPr>
          <a:xfrm>
            <a:off x="3571868" y="5715016"/>
            <a:ext cx="1643074" cy="57150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město</a:t>
            </a:r>
            <a:endParaRPr lang="cs-CZ" dirty="0"/>
          </a:p>
        </p:txBody>
      </p:sp>
      <p:sp>
        <p:nvSpPr>
          <p:cNvPr id="39" name="Elipsa 38"/>
          <p:cNvSpPr/>
          <p:nvPr/>
        </p:nvSpPr>
        <p:spPr>
          <a:xfrm>
            <a:off x="4857752" y="6143644"/>
            <a:ext cx="1785950" cy="57150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velkoměsto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Rozdíly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Vesnice a osady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malý počet obyvatel</a:t>
            </a:r>
          </a:p>
          <a:p>
            <a:r>
              <a:rPr lang="cs-CZ" dirty="0" smtClean="0"/>
              <a:t>zemědělská funkce</a:t>
            </a:r>
          </a:p>
          <a:p>
            <a:r>
              <a:rPr lang="cs-CZ" dirty="0" smtClean="0"/>
              <a:t>pouze základní služby</a:t>
            </a:r>
          </a:p>
          <a:p>
            <a:r>
              <a:rPr lang="cs-CZ" dirty="0" smtClean="0"/>
              <a:t>pouze základní doprava</a:t>
            </a: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Města a velkoměsta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vyšší počet obyvatel</a:t>
            </a:r>
          </a:p>
          <a:p>
            <a:r>
              <a:rPr lang="cs-CZ" dirty="0" smtClean="0"/>
              <a:t>výrobní aj. funkce </a:t>
            </a:r>
            <a:r>
              <a:rPr lang="cs-CZ" sz="2000" dirty="0" smtClean="0">
                <a:sym typeface="Symbol"/>
              </a:rPr>
              <a:t></a:t>
            </a:r>
            <a:r>
              <a:rPr lang="cs-CZ" dirty="0" smtClean="0">
                <a:sym typeface="Symbol"/>
              </a:rPr>
              <a:t> </a:t>
            </a:r>
            <a:r>
              <a:rPr lang="cs-CZ" dirty="0" smtClean="0"/>
              <a:t>funkční zóny</a:t>
            </a:r>
          </a:p>
          <a:p>
            <a:r>
              <a:rPr lang="cs-CZ" dirty="0" smtClean="0"/>
              <a:t>všechny služby </a:t>
            </a:r>
            <a:r>
              <a:rPr lang="cs-CZ" sz="1400" dirty="0" smtClean="0"/>
              <a:t>(pošta, policie, škola, úřady, nemocnice …)</a:t>
            </a:r>
          </a:p>
          <a:p>
            <a:r>
              <a:rPr lang="cs-CZ" dirty="0" smtClean="0"/>
              <a:t>dopravní uzel</a:t>
            </a:r>
          </a:p>
        </p:txBody>
      </p:sp>
      <p:pic>
        <p:nvPicPr>
          <p:cNvPr id="10" name="Picture 4" descr="File:Rural Jhelum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71472" y="4214818"/>
            <a:ext cx="3431168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ovéPole 11"/>
          <p:cNvSpPr txBox="1"/>
          <p:nvPr/>
        </p:nvSpPr>
        <p:spPr>
          <a:xfrm>
            <a:off x="428596" y="6215082"/>
            <a:ext cx="3305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hlinkClick r:id="rId3" action="ppaction://hlinksldjump"/>
              </a:rPr>
              <a:t>[3]</a:t>
            </a:r>
            <a:endParaRPr lang="cs-CZ" sz="1000" dirty="0"/>
          </a:p>
        </p:txBody>
      </p:sp>
      <p:pic>
        <p:nvPicPr>
          <p:cNvPr id="3074" name="Picture 2" descr="File:Lower Manhattan Aerial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072066" y="4454398"/>
            <a:ext cx="3000396" cy="1939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ovéPole 13"/>
          <p:cNvSpPr txBox="1"/>
          <p:nvPr/>
        </p:nvSpPr>
        <p:spPr>
          <a:xfrm>
            <a:off x="4929190" y="6072206"/>
            <a:ext cx="3305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hlinkClick r:id="rId3" action="ppaction://hlinksldjump"/>
              </a:rPr>
              <a:t>[4]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Česká sídla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celkem: 6 246 sídel</a:t>
            </a:r>
          </a:p>
          <a:p>
            <a:pPr>
              <a:buNone/>
            </a:pPr>
            <a:r>
              <a:rPr lang="cs-CZ" dirty="0" smtClean="0"/>
              <a:t>	z toho:</a:t>
            </a:r>
          </a:p>
          <a:p>
            <a:pPr lvl="3"/>
            <a:r>
              <a:rPr lang="cs-CZ" dirty="0" smtClean="0"/>
              <a:t>601 měst</a:t>
            </a:r>
          </a:p>
          <a:p>
            <a:pPr lvl="3"/>
            <a:r>
              <a:rPr lang="cs-CZ" dirty="0" smtClean="0"/>
              <a:t>5645 obcí</a:t>
            </a:r>
          </a:p>
          <a:p>
            <a:r>
              <a:rPr lang="cs-CZ" dirty="0" smtClean="0"/>
              <a:t>každé sídlo má svůj statut (</a:t>
            </a:r>
            <a:r>
              <a:rPr lang="cs-CZ" i="1" dirty="0" smtClean="0"/>
              <a:t>postavení</a:t>
            </a:r>
            <a:r>
              <a:rPr lang="cs-CZ" dirty="0" smtClean="0"/>
              <a:t>):</a:t>
            </a:r>
          </a:p>
        </p:txBody>
      </p:sp>
      <p:graphicFrame>
        <p:nvGraphicFramePr>
          <p:cNvPr id="5" name="Graf 4"/>
          <p:cNvGraphicFramePr/>
          <p:nvPr/>
        </p:nvGraphicFramePr>
        <p:xfrm>
          <a:off x="4857752" y="1357298"/>
          <a:ext cx="4048132" cy="4643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214414" y="4286256"/>
          <a:ext cx="3357586" cy="2194560"/>
        </p:xfrm>
        <a:graphic>
          <a:graphicData uri="http://schemas.openxmlformats.org/drawingml/2006/table">
            <a:tbl>
              <a:tblPr bandRow="1">
                <a:tableStyleId>{3B4B98B0-60AC-42C2-AFA5-B58CD77FA1E5}</a:tableStyleId>
              </a:tblPr>
              <a:tblGrid>
                <a:gridCol w="2500330"/>
                <a:gridCol w="857256"/>
              </a:tblGrid>
              <a:tr h="284120">
                <a:tc>
                  <a:txBody>
                    <a:bodyPr/>
                    <a:lstStyle/>
                    <a:p>
                      <a:r>
                        <a:rPr lang="cs-CZ" sz="1800" i="1" dirty="0" smtClean="0"/>
                        <a:t>Hlavní město</a:t>
                      </a:r>
                      <a:endParaRPr lang="cs-CZ" sz="18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i="1" dirty="0" smtClean="0"/>
                        <a:t>1</a:t>
                      </a:r>
                      <a:endParaRPr lang="cs-CZ" sz="1800" i="1" dirty="0"/>
                    </a:p>
                  </a:txBody>
                  <a:tcPr/>
                </a:tc>
              </a:tr>
              <a:tr h="284120">
                <a:tc>
                  <a:txBody>
                    <a:bodyPr/>
                    <a:lstStyle/>
                    <a:p>
                      <a:r>
                        <a:rPr lang="cs-CZ" sz="1800" i="1" dirty="0" smtClean="0"/>
                        <a:t>Statutární město</a:t>
                      </a:r>
                      <a:endParaRPr lang="cs-CZ" sz="18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i="1" dirty="0" smtClean="0"/>
                        <a:t>25</a:t>
                      </a:r>
                      <a:endParaRPr lang="cs-CZ" sz="1800" i="1" dirty="0"/>
                    </a:p>
                  </a:txBody>
                  <a:tcPr/>
                </a:tc>
              </a:tr>
              <a:tr h="284120">
                <a:tc>
                  <a:txBody>
                    <a:bodyPr/>
                    <a:lstStyle/>
                    <a:p>
                      <a:r>
                        <a:rPr lang="cs-CZ" sz="1800" i="1" dirty="0" smtClean="0"/>
                        <a:t>Město</a:t>
                      </a:r>
                      <a:endParaRPr lang="cs-CZ" sz="18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i="1" dirty="0" smtClean="0"/>
                        <a:t>601</a:t>
                      </a:r>
                      <a:endParaRPr lang="cs-CZ" sz="1800" i="1" dirty="0"/>
                    </a:p>
                  </a:txBody>
                  <a:tcPr/>
                </a:tc>
              </a:tr>
              <a:tr h="284120">
                <a:tc>
                  <a:txBody>
                    <a:bodyPr/>
                    <a:lstStyle/>
                    <a:p>
                      <a:r>
                        <a:rPr lang="cs-CZ" sz="1800" i="1" dirty="0" smtClean="0"/>
                        <a:t>Městys</a:t>
                      </a:r>
                      <a:endParaRPr lang="cs-CZ" sz="18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i="1" dirty="0" smtClean="0"/>
                        <a:t>205</a:t>
                      </a:r>
                      <a:endParaRPr lang="cs-CZ" sz="1800" i="1" dirty="0"/>
                    </a:p>
                  </a:txBody>
                  <a:tcPr/>
                </a:tc>
              </a:tr>
              <a:tr h="284120">
                <a:tc>
                  <a:txBody>
                    <a:bodyPr/>
                    <a:lstStyle/>
                    <a:p>
                      <a:r>
                        <a:rPr lang="cs-CZ" sz="1800" i="1" dirty="0" smtClean="0"/>
                        <a:t>Obec</a:t>
                      </a:r>
                      <a:endParaRPr lang="cs-CZ" sz="18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i="1" dirty="0" smtClean="0"/>
                        <a:t>5409</a:t>
                      </a:r>
                      <a:endParaRPr lang="cs-CZ" sz="1800" i="1" dirty="0"/>
                    </a:p>
                  </a:txBody>
                  <a:tcPr/>
                </a:tc>
              </a:tr>
              <a:tr h="284120">
                <a:tc>
                  <a:txBody>
                    <a:bodyPr/>
                    <a:lstStyle/>
                    <a:p>
                      <a:r>
                        <a:rPr lang="cs-CZ" sz="1800" i="1" dirty="0" smtClean="0"/>
                        <a:t>Vojenský újezd</a:t>
                      </a:r>
                      <a:endParaRPr lang="cs-CZ" sz="18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i="1" dirty="0" smtClean="0"/>
                        <a:t>5</a:t>
                      </a:r>
                      <a:endParaRPr lang="cs-CZ" sz="1800" i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cs-CZ" dirty="0" smtClean="0"/>
              <a:t>Česká sídla</a:t>
            </a:r>
            <a:endParaRPr lang="cs-CZ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0" y="857232"/>
            <a:ext cx="9144000" cy="5349240"/>
            <a:chOff x="0" y="857232"/>
            <a:chExt cx="9144000" cy="5349240"/>
          </a:xfrm>
        </p:grpSpPr>
        <p:pic>
          <p:nvPicPr>
            <p:cNvPr id="1026" name="Picture 2" descr="http://upload.wikimedia.org/wikipedia/commons/thumb/4/48/Czechia_-_outline_map.svg/800px-Czechia_-_outline_map.svg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857232"/>
              <a:ext cx="9144000" cy="5349240"/>
            </a:xfrm>
            <a:prstGeom prst="rect">
              <a:avLst/>
            </a:prstGeom>
            <a:noFill/>
          </p:spPr>
        </p:pic>
        <p:sp>
          <p:nvSpPr>
            <p:cNvPr id="6" name="Obdélník 5"/>
            <p:cNvSpPr/>
            <p:nvPr/>
          </p:nvSpPr>
          <p:spPr>
            <a:xfrm>
              <a:off x="4429124" y="5786454"/>
              <a:ext cx="428628" cy="28575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bdélník 6"/>
            <p:cNvSpPr/>
            <p:nvPr/>
          </p:nvSpPr>
          <p:spPr>
            <a:xfrm>
              <a:off x="8072462" y="5643578"/>
              <a:ext cx="428628" cy="28575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bdélník 7"/>
            <p:cNvSpPr/>
            <p:nvPr/>
          </p:nvSpPr>
          <p:spPr>
            <a:xfrm>
              <a:off x="7500958" y="1571612"/>
              <a:ext cx="428628" cy="28575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714348" y="1357298"/>
              <a:ext cx="428628" cy="28575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bdélník 9"/>
            <p:cNvSpPr/>
            <p:nvPr/>
          </p:nvSpPr>
          <p:spPr>
            <a:xfrm>
              <a:off x="428596" y="5572140"/>
              <a:ext cx="1143008" cy="4286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6143636" y="357166"/>
          <a:ext cx="2786083" cy="1785948"/>
        </p:xfrm>
        <a:graphic>
          <a:graphicData uri="http://schemas.openxmlformats.org/drawingml/2006/table">
            <a:tbl>
              <a:tblPr bandRow="1">
                <a:tableStyleId>{3B4B98B0-60AC-42C2-AFA5-B58CD77FA1E5}</a:tableStyleId>
              </a:tblPr>
              <a:tblGrid>
                <a:gridCol w="1285884"/>
                <a:gridCol w="642942"/>
                <a:gridCol w="857257"/>
              </a:tblGrid>
              <a:tr h="297658"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Hlavní město</a:t>
                      </a:r>
                      <a:endParaRPr lang="cs-CZ" sz="12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1</a:t>
                      </a:r>
                      <a:endParaRPr lang="cs-CZ" sz="12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200" i="1" dirty="0"/>
                    </a:p>
                  </a:txBody>
                  <a:tcPr/>
                </a:tc>
              </a:tr>
              <a:tr h="297658"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Statutární město</a:t>
                      </a:r>
                      <a:endParaRPr lang="cs-CZ" sz="12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25</a:t>
                      </a:r>
                      <a:endParaRPr lang="cs-CZ" sz="12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200" i="1" dirty="0"/>
                    </a:p>
                  </a:txBody>
                  <a:tcPr/>
                </a:tc>
              </a:tr>
              <a:tr h="297658"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Město</a:t>
                      </a:r>
                      <a:endParaRPr lang="cs-CZ" sz="12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601</a:t>
                      </a:r>
                      <a:endParaRPr lang="cs-CZ" sz="12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200" i="1" dirty="0"/>
                    </a:p>
                  </a:txBody>
                  <a:tcPr/>
                </a:tc>
              </a:tr>
              <a:tr h="297658"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Městys</a:t>
                      </a:r>
                      <a:endParaRPr lang="cs-CZ" sz="12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205</a:t>
                      </a:r>
                      <a:endParaRPr lang="cs-CZ" sz="12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200" i="1" dirty="0"/>
                    </a:p>
                  </a:txBody>
                  <a:tcPr/>
                </a:tc>
              </a:tr>
              <a:tr h="297658"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Obec</a:t>
                      </a:r>
                      <a:endParaRPr lang="cs-CZ" sz="12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5409</a:t>
                      </a:r>
                      <a:endParaRPr lang="cs-CZ" sz="12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200" i="1" dirty="0"/>
                    </a:p>
                  </a:txBody>
                  <a:tcPr/>
                </a:tc>
              </a:tr>
              <a:tr h="297658"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Vojenský újezd</a:t>
                      </a:r>
                      <a:endParaRPr lang="cs-CZ" sz="12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i="1" dirty="0" smtClean="0"/>
                        <a:t>5</a:t>
                      </a:r>
                      <a:endParaRPr lang="cs-CZ" sz="12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200" i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Elipsa 12"/>
          <p:cNvSpPr/>
          <p:nvPr/>
        </p:nvSpPr>
        <p:spPr>
          <a:xfrm>
            <a:off x="8358214" y="42860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8358214" y="714356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8358214" y="1928802"/>
            <a:ext cx="180000" cy="1800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3143240" y="2928934"/>
            <a:ext cx="180000" cy="180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1142976" y="2500306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1785918" y="3643314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2714612" y="1785926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Elipsa 20"/>
          <p:cNvSpPr/>
          <p:nvPr/>
        </p:nvSpPr>
        <p:spPr>
          <a:xfrm>
            <a:off x="2857488" y="1500174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2428860" y="1714488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Elipsa 22"/>
          <p:cNvSpPr/>
          <p:nvPr/>
        </p:nvSpPr>
        <p:spPr>
          <a:xfrm>
            <a:off x="2071670" y="2000240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Elipsa 23"/>
          <p:cNvSpPr/>
          <p:nvPr/>
        </p:nvSpPr>
        <p:spPr>
          <a:xfrm>
            <a:off x="1785918" y="2214554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Elipsa 24"/>
          <p:cNvSpPr/>
          <p:nvPr/>
        </p:nvSpPr>
        <p:spPr>
          <a:xfrm>
            <a:off x="3143240" y="5072074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Elipsa 25"/>
          <p:cNvSpPr/>
          <p:nvPr/>
        </p:nvSpPr>
        <p:spPr>
          <a:xfrm>
            <a:off x="3857620" y="1571612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Elipsa 26"/>
          <p:cNvSpPr/>
          <p:nvPr/>
        </p:nvSpPr>
        <p:spPr>
          <a:xfrm>
            <a:off x="4143372" y="1643050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Elipsa 27"/>
          <p:cNvSpPr/>
          <p:nvPr/>
        </p:nvSpPr>
        <p:spPr>
          <a:xfrm>
            <a:off x="6215074" y="4643446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3714744" y="2214554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2643174" y="2786058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Elipsa 30"/>
          <p:cNvSpPr/>
          <p:nvPr/>
        </p:nvSpPr>
        <p:spPr>
          <a:xfrm>
            <a:off x="4572000" y="4214818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Elipsa 31"/>
          <p:cNvSpPr/>
          <p:nvPr/>
        </p:nvSpPr>
        <p:spPr>
          <a:xfrm>
            <a:off x="5214942" y="3071810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Elipsa 32"/>
          <p:cNvSpPr/>
          <p:nvPr/>
        </p:nvSpPr>
        <p:spPr>
          <a:xfrm>
            <a:off x="5214942" y="2500306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Elipsa 33"/>
          <p:cNvSpPr/>
          <p:nvPr/>
        </p:nvSpPr>
        <p:spPr>
          <a:xfrm>
            <a:off x="6643702" y="3571876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Elipsa 34"/>
          <p:cNvSpPr/>
          <p:nvPr/>
        </p:nvSpPr>
        <p:spPr>
          <a:xfrm>
            <a:off x="6500826" y="3857628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Elipsa 35"/>
          <p:cNvSpPr/>
          <p:nvPr/>
        </p:nvSpPr>
        <p:spPr>
          <a:xfrm>
            <a:off x="6929454" y="3857628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Elipsa 36"/>
          <p:cNvSpPr/>
          <p:nvPr/>
        </p:nvSpPr>
        <p:spPr>
          <a:xfrm>
            <a:off x="7429520" y="4429132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Elipsa 37"/>
          <p:cNvSpPr/>
          <p:nvPr/>
        </p:nvSpPr>
        <p:spPr>
          <a:xfrm>
            <a:off x="8501090" y="3286124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Elipsa 38"/>
          <p:cNvSpPr/>
          <p:nvPr/>
        </p:nvSpPr>
        <p:spPr>
          <a:xfrm>
            <a:off x="8215338" y="3357562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Elipsa 39"/>
          <p:cNvSpPr/>
          <p:nvPr/>
        </p:nvSpPr>
        <p:spPr>
          <a:xfrm>
            <a:off x="8429652" y="3500438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Elipsa 40"/>
          <p:cNvSpPr/>
          <p:nvPr/>
        </p:nvSpPr>
        <p:spPr>
          <a:xfrm>
            <a:off x="8358214" y="3714752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Elipsa 41"/>
          <p:cNvSpPr/>
          <p:nvPr/>
        </p:nvSpPr>
        <p:spPr>
          <a:xfrm>
            <a:off x="7715272" y="3143248"/>
            <a:ext cx="180000" cy="18000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Elipsa 42"/>
          <p:cNvSpPr/>
          <p:nvPr/>
        </p:nvSpPr>
        <p:spPr>
          <a:xfrm>
            <a:off x="7143768" y="3643314"/>
            <a:ext cx="180000" cy="1800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Elipsa 43"/>
          <p:cNvSpPr/>
          <p:nvPr/>
        </p:nvSpPr>
        <p:spPr>
          <a:xfrm>
            <a:off x="6572264" y="4429132"/>
            <a:ext cx="180000" cy="1800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Elipsa 44"/>
          <p:cNvSpPr/>
          <p:nvPr/>
        </p:nvSpPr>
        <p:spPr>
          <a:xfrm>
            <a:off x="2500298" y="5500702"/>
            <a:ext cx="180000" cy="1800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Elipsa 45"/>
          <p:cNvSpPr/>
          <p:nvPr/>
        </p:nvSpPr>
        <p:spPr>
          <a:xfrm>
            <a:off x="2357422" y="3571876"/>
            <a:ext cx="180000" cy="1800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Elipsa 46"/>
          <p:cNvSpPr/>
          <p:nvPr/>
        </p:nvSpPr>
        <p:spPr>
          <a:xfrm>
            <a:off x="1428728" y="2500306"/>
            <a:ext cx="180000" cy="1800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6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8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Něco navíc…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Aglomerace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seskupení sídel kolem jádra</a:t>
            </a:r>
          </a:p>
          <a:p>
            <a:r>
              <a:rPr lang="cs-CZ" dirty="0" smtClean="0"/>
              <a:t>jednotlivé části jsou provázány hlavně dopravně</a:t>
            </a:r>
          </a:p>
          <a:p>
            <a:r>
              <a:rPr lang="cs-CZ" dirty="0" smtClean="0"/>
              <a:t>jasně vymezené centrum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např. Ústí n. L. (+</a:t>
            </a:r>
            <a:r>
              <a:rPr lang="cs-CZ" dirty="0" err="1" smtClean="0"/>
              <a:t>Trmice</a:t>
            </a:r>
            <a:r>
              <a:rPr lang="cs-CZ" dirty="0" smtClean="0"/>
              <a:t>,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dirty="0" err="1" smtClean="0"/>
              <a:t>Chabařovice</a:t>
            </a:r>
            <a:r>
              <a:rPr lang="cs-CZ" dirty="0" smtClean="0"/>
              <a:t>, Chlumec…)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Konurbace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spojení aglomerací</a:t>
            </a:r>
          </a:p>
          <a:p>
            <a:r>
              <a:rPr lang="cs-CZ" dirty="0" smtClean="0"/>
              <a:t>jednotlivé části jsou provázány všemi způsoby</a:t>
            </a:r>
          </a:p>
          <a:p>
            <a:r>
              <a:rPr lang="cs-CZ" dirty="0" smtClean="0"/>
              <a:t>nemá vymezené centrum</a:t>
            </a:r>
          </a:p>
          <a:p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např. Podkrušnohorská konurbace (Ústí n. L. – Teplice – Bílina – Most)</a:t>
            </a:r>
            <a:endParaRPr lang="cs-CZ" dirty="0"/>
          </a:p>
        </p:txBody>
      </p:sp>
      <p:pic>
        <p:nvPicPr>
          <p:cNvPr id="21505" name="Picture 1" descr="C:\Documents and Settings\JM\Plocha\GIF\animation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36" y="1071546"/>
            <a:ext cx="8572528" cy="5576155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8813460" y="6611779"/>
            <a:ext cx="33054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000" dirty="0" smtClean="0">
                <a:hlinkClick r:id="rId3" action="ppaction://hlinksldjump"/>
              </a:rPr>
              <a:t>[5]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cs-CZ" dirty="0" smtClean="0"/>
              <a:t>Zdroje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400" dirty="0" smtClean="0"/>
              <a:t>[1]</a:t>
            </a:r>
            <a:r>
              <a:rPr lang="cs-CZ" sz="1400" i="1" dirty="0" smtClean="0"/>
              <a:t> 500px-</a:t>
            </a:r>
            <a:r>
              <a:rPr lang="cs-CZ" sz="1400" i="1" dirty="0" err="1" smtClean="0"/>
              <a:t>Emblem</a:t>
            </a:r>
            <a:r>
              <a:rPr lang="cs-CZ" sz="1400" i="1" dirty="0" smtClean="0"/>
              <a:t>-person-</a:t>
            </a:r>
            <a:r>
              <a:rPr lang="cs-CZ" sz="1400" i="1" dirty="0" err="1" smtClean="0"/>
              <a:t>grey.svg.png</a:t>
            </a:r>
            <a:r>
              <a:rPr lang="cs-CZ" sz="1400" i="1" dirty="0" smtClean="0"/>
              <a:t> </a:t>
            </a:r>
            <a:r>
              <a:rPr lang="cs-CZ" sz="1400" dirty="0" smtClean="0"/>
              <a:t>[online],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 18. 2. 2011, dostupné z URL:&lt;</a:t>
            </a:r>
            <a:r>
              <a:rPr lang="cs-CZ" sz="1400" dirty="0" smtClean="0">
                <a:hlinkClick r:id="rId2"/>
              </a:rPr>
              <a:t>http://upload.wikimedia.org/wikipedia/commons/thumb/6/61/Emblem-person-grey.svg/500px-Emblem-person-grey.svg.png</a:t>
            </a:r>
            <a:r>
              <a:rPr lang="cs-CZ" sz="1400" dirty="0" smtClean="0"/>
              <a:t>&gt; [cit. dne 28. 10. 2012].</a:t>
            </a:r>
          </a:p>
          <a:p>
            <a:pPr>
              <a:buNone/>
            </a:pPr>
            <a:r>
              <a:rPr lang="cs-CZ" sz="1400" dirty="0" smtClean="0"/>
              <a:t>[2] </a:t>
            </a:r>
            <a:r>
              <a:rPr lang="cs-CZ" sz="1400" i="1" dirty="0" smtClean="0"/>
              <a:t>800px-</a:t>
            </a:r>
            <a:r>
              <a:rPr lang="cs-CZ" sz="1400" i="1" dirty="0" err="1" smtClean="0"/>
              <a:t>Czechia</a:t>
            </a:r>
            <a:r>
              <a:rPr lang="cs-CZ" sz="1400" i="1" dirty="0" smtClean="0"/>
              <a:t>_-_</a:t>
            </a:r>
            <a:r>
              <a:rPr lang="cs-CZ" sz="1400" i="1" dirty="0" err="1" smtClean="0"/>
              <a:t>outline</a:t>
            </a:r>
            <a:r>
              <a:rPr lang="cs-CZ" sz="1400" i="1" dirty="0" smtClean="0"/>
              <a:t>_map.</a:t>
            </a:r>
            <a:r>
              <a:rPr lang="cs-CZ" sz="1400" i="1" dirty="0" err="1" smtClean="0"/>
              <a:t>svg.png</a:t>
            </a:r>
            <a:r>
              <a:rPr lang="cs-CZ" sz="1400" dirty="0" smtClean="0"/>
              <a:t> [online],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 7. 8.2007, dostupné z URL:&lt;</a:t>
            </a:r>
            <a:r>
              <a:rPr lang="cs-CZ" sz="1400" dirty="0" smtClean="0">
                <a:hlinkClick r:id="rId3"/>
              </a:rPr>
              <a:t>http://upload.wikimedia.org/wikipedia/commons/thumb/4/48/Czechia_-_outline_map.svg/800px-Czechia_-_outline_map.svg.png</a:t>
            </a:r>
            <a:r>
              <a:rPr lang="cs-CZ" sz="1400" dirty="0" smtClean="0"/>
              <a:t>&gt;  [cit. dne 29. 10. 2012].</a:t>
            </a:r>
          </a:p>
          <a:p>
            <a:pPr>
              <a:buNone/>
            </a:pPr>
            <a:r>
              <a:rPr lang="cs-CZ" sz="1400" dirty="0" smtClean="0"/>
              <a:t>[3] </a:t>
            </a:r>
            <a:r>
              <a:rPr lang="cs-CZ" sz="1400" i="1" dirty="0" err="1" smtClean="0"/>
              <a:t>Rural</a:t>
            </a:r>
            <a:r>
              <a:rPr lang="cs-CZ" sz="1400" i="1" dirty="0" smtClean="0"/>
              <a:t>_</a:t>
            </a:r>
            <a:r>
              <a:rPr lang="cs-CZ" sz="1400" i="1" dirty="0" err="1" smtClean="0"/>
              <a:t>Jhelum.JPG</a:t>
            </a:r>
            <a:r>
              <a:rPr lang="cs-CZ" sz="1400" dirty="0" smtClean="0"/>
              <a:t> [online],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 20. 8. 2012, dostupné z URL:&lt;</a:t>
            </a:r>
            <a:r>
              <a:rPr lang="cs-CZ" sz="1400" dirty="0" smtClean="0">
                <a:hlinkClick r:id="rId4"/>
              </a:rPr>
              <a:t>http://upload.wikimedia.org/wikipedia/commons/2/20/Rural_Jhelum.JPG</a:t>
            </a:r>
            <a:r>
              <a:rPr lang="cs-CZ" sz="1400" dirty="0" smtClean="0"/>
              <a:t>&gt;  [cit. dne 29. 10. 2012].</a:t>
            </a:r>
          </a:p>
          <a:p>
            <a:pPr>
              <a:buNone/>
            </a:pPr>
            <a:r>
              <a:rPr lang="cs-CZ" sz="1400" dirty="0" smtClean="0"/>
              <a:t>[4] </a:t>
            </a:r>
            <a:r>
              <a:rPr lang="cs-CZ" sz="1400" i="1" dirty="0" smtClean="0"/>
              <a:t>800px-</a:t>
            </a:r>
            <a:r>
              <a:rPr lang="cs-CZ" sz="1400" i="1" dirty="0" err="1" smtClean="0"/>
              <a:t>Lower</a:t>
            </a:r>
            <a:r>
              <a:rPr lang="cs-CZ" sz="1400" i="1" dirty="0" smtClean="0"/>
              <a:t>_Manhattan_</a:t>
            </a:r>
            <a:r>
              <a:rPr lang="cs-CZ" sz="1400" i="1" dirty="0" err="1" smtClean="0"/>
              <a:t>Aerial.JPG</a:t>
            </a:r>
            <a:r>
              <a:rPr lang="cs-CZ" sz="1400" dirty="0" smtClean="0"/>
              <a:t> [online], </a:t>
            </a:r>
            <a:r>
              <a:rPr lang="cs-CZ" sz="1400" dirty="0" err="1" smtClean="0"/>
              <a:t>Wikimedia</a:t>
            </a:r>
            <a:r>
              <a:rPr lang="cs-CZ" sz="1400" dirty="0" smtClean="0"/>
              <a:t> </a:t>
            </a:r>
            <a:r>
              <a:rPr lang="cs-CZ" sz="1400" dirty="0" err="1" smtClean="0"/>
              <a:t>Commons</a:t>
            </a:r>
            <a:r>
              <a:rPr lang="cs-CZ" sz="1400" dirty="0" smtClean="0"/>
              <a:t> 19. 7. 2009, dostupné z URL:&lt;</a:t>
            </a:r>
            <a:r>
              <a:rPr lang="cs-CZ" sz="1400" dirty="0" smtClean="0">
                <a:hlinkClick r:id="rId5"/>
              </a:rPr>
              <a:t>http://upload.wikimedia.org/wikipedia/commons/thumb/1/13/Lower_Manhattan_Aerial.JPG/800px-Lower_Manhattan_Aerial.JPG</a:t>
            </a:r>
            <a:r>
              <a:rPr lang="cs-CZ" sz="1400" dirty="0" smtClean="0"/>
              <a:t>&gt;  [cit. dne 29. 10. 2012].</a:t>
            </a:r>
          </a:p>
          <a:p>
            <a:pPr>
              <a:buNone/>
            </a:pPr>
            <a:r>
              <a:rPr lang="cs-CZ" sz="1400" dirty="0" smtClean="0"/>
              <a:t>[5] Autor: Mgr. Jan Musil.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</TotalTime>
  <Words>384</Words>
  <Application>Microsoft Office PowerPoint</Application>
  <PresentationFormat>Předvádění na obrazovce (4:3)</PresentationFormat>
  <Paragraphs>91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Prezentace aplikace PowerPoint</vt:lpstr>
      <vt:lpstr>Lidská sídla III</vt:lpstr>
      <vt:lpstr>Velikost sídla</vt:lpstr>
      <vt:lpstr>Rozdíly</vt:lpstr>
      <vt:lpstr>Česká sídla</vt:lpstr>
      <vt:lpstr>Česká sídla</vt:lpstr>
      <vt:lpstr>Něco navíc…</vt:lpstr>
      <vt:lpstr>Zdroje obrázků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Lidská sídla III</dc:title>
  <dc:creator>Jan Musil</dc:creator>
  <cp:lastModifiedBy>František Bret</cp:lastModifiedBy>
  <cp:revision>68</cp:revision>
  <dcterms:created xsi:type="dcterms:W3CDTF">2012-10-30T18:43:36Z</dcterms:created>
  <dcterms:modified xsi:type="dcterms:W3CDTF">2013-02-26T16:37:32Z</dcterms:modified>
</cp:coreProperties>
</file>