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charts/chart13.xml" ContentType="application/vnd.openxmlformats-officedocument.drawingml.chart+xml"/>
  <Override PartName="/ppt/charts/chart14.xml" ContentType="application/vnd.openxmlformats-officedocument.drawingml.char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harts/chart8.xml" ContentType="application/vnd.openxmlformats-officedocument.drawingml.chart+xml"/>
  <Override PartName="/ppt/charts/chart9.xml" ContentType="application/vnd.openxmlformats-officedocument.drawingml.chart+xml"/>
  <Override PartName="/ppt/charts/chart11.xml" ContentType="application/vnd.openxmlformats-officedocument.drawingml.chart+xml"/>
  <Override PartName="/ppt/charts/chart12.xml" ContentType="application/vnd.openxmlformats-officedocument.drawingml.chart+xml"/>
  <Override PartName="/ppt/slideLayouts/slideLayout10.xml" ContentType="application/vnd.openxmlformats-officedocument.presentationml.slideLayout+xml"/>
  <Override PartName="/ppt/charts/chart6.xml" ContentType="application/vnd.openxmlformats-officedocument.drawingml.chart+xml"/>
  <Override PartName="/ppt/charts/chart7.xml" ContentType="application/vnd.openxmlformats-officedocument.drawingml.chart+xml"/>
  <Override PartName="/ppt/charts/chart10.xml" ContentType="application/vnd.openxmlformats-officedocument.drawingml.chart+xml"/>
  <Override PartName="/ppt/diagrams/layout1.xml" ContentType="application/vnd.openxmlformats-officedocument.drawingml.diagramLayout+xml"/>
  <Default Extension="xlsx" ContentType="application/vnd.openxmlformats-officedocument.spreadsheetml.sheet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57" r:id="rId3"/>
    <p:sldId id="258" r:id="rId4"/>
    <p:sldId id="262" r:id="rId5"/>
    <p:sldId id="263" r:id="rId6"/>
    <p:sldId id="264" r:id="rId7"/>
    <p:sldId id="265" r:id="rId8"/>
    <p:sldId id="261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2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3.xlsx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4.xlsx"/></Relationships>
</file>

<file path=ppt/charts/_rels/chart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5.xlsx"/></Relationships>
</file>

<file path=ppt/charts/_rels/chart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6.xlsx"/></Relationships>
</file>

<file path=ppt/charts/_rels/chart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7.xlsx"/></Relationships>
</file>

<file path=ppt/charts/_rels/chart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8.xlsx"/></Relationships>
</file>

<file path=ppt/charts/_rels/chart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9.xlsx"/></Relationships>
</file>

<file path=ppt/charts/_rels/chart1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10.xlsx"/></Relationships>
</file>

<file path=ppt/charts/_rels/chart1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11.xlsx"/></Relationships>
</file>

<file path=ppt/charts/_rels/chart1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12.xlsx"/></Relationships>
</file>

<file path=ppt/charts/_rels/chart1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13.xlsx"/></Relationships>
</file>

<file path=ppt/charts/_rels/chart1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14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autoTitleDeleted val="1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Prodej</c:v>
                </c:pt>
              </c:strCache>
            </c:strRef>
          </c:tx>
          <c:cat>
            <c:numRef>
              <c:f>List1!$A$2:$A$4</c:f>
              <c:numCache>
                <c:formatCode>General</c:formatCode>
                <c:ptCount val="3"/>
              </c:numCache>
            </c:numRef>
          </c:cat>
          <c:val>
            <c:numRef>
              <c:f>List1!$B$2:$B$4</c:f>
              <c:numCache>
                <c:formatCode>General</c:formatCode>
                <c:ptCount val="3"/>
                <c:pt idx="0">
                  <c:v>233852</c:v>
                </c:pt>
                <c:pt idx="1">
                  <c:v>458058</c:v>
                </c:pt>
                <c:pt idx="2">
                  <c:v>580880</c:v>
                </c:pt>
              </c:numCache>
            </c:numRef>
          </c:val>
        </c:ser>
        <c:dLbls/>
        <c:firstSliceAng val="0"/>
      </c:pieChart>
    </c:plotArea>
    <c:plotVisOnly val="1"/>
    <c:dispBlanksAs val="zero"/>
  </c:chart>
  <c:txPr>
    <a:bodyPr/>
    <a:lstStyle/>
    <a:p>
      <a:pPr>
        <a:defRPr sz="1800"/>
      </a:pPr>
      <a:endParaRPr lang="cs-CZ"/>
    </a:p>
  </c:txPr>
  <c:externalData r:id="rId1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autoTitleDeleted val="1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Prodej</c:v>
                </c:pt>
              </c:strCache>
            </c:strRef>
          </c:tx>
          <c:cat>
            <c:numRef>
              <c:f>List1!$A$2:$A$4</c:f>
              <c:numCache>
                <c:formatCode>General</c:formatCode>
                <c:ptCount val="3"/>
              </c:numCache>
            </c:numRef>
          </c:cat>
          <c:val>
            <c:numRef>
              <c:f>List1!$B$2:$B$4</c:f>
              <c:numCache>
                <c:formatCode>General</c:formatCode>
                <c:ptCount val="3"/>
                <c:pt idx="0">
                  <c:v>180910</c:v>
                </c:pt>
                <c:pt idx="1">
                  <c:v>506544</c:v>
                </c:pt>
                <c:pt idx="2">
                  <c:v>587179</c:v>
                </c:pt>
              </c:numCache>
            </c:numRef>
          </c:val>
        </c:ser>
        <c:dLbls/>
        <c:firstSliceAng val="0"/>
      </c:pieChart>
    </c:plotArea>
    <c:plotVisOnly val="1"/>
    <c:dispBlanksAs val="zero"/>
  </c:chart>
  <c:txPr>
    <a:bodyPr/>
    <a:lstStyle/>
    <a:p>
      <a:pPr>
        <a:defRPr sz="1800"/>
      </a:pPr>
      <a:endParaRPr lang="cs-CZ"/>
    </a:p>
  </c:txPr>
  <c:externalData r:id="rId1"/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autoTitleDeleted val="1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Prodej</c:v>
                </c:pt>
              </c:strCache>
            </c:strRef>
          </c:tx>
          <c:cat>
            <c:numRef>
              <c:f>List1!$A$2:$A$4</c:f>
              <c:numCache>
                <c:formatCode>General</c:formatCode>
                <c:ptCount val="3"/>
              </c:numCache>
            </c:numRef>
          </c:cat>
          <c:val>
            <c:numRef>
              <c:f>List1!$B$2:$B$4</c:f>
              <c:numCache>
                <c:formatCode>General</c:formatCode>
                <c:ptCount val="3"/>
                <c:pt idx="0">
                  <c:v>131319</c:v>
                </c:pt>
                <c:pt idx="1">
                  <c:v>196325</c:v>
                </c:pt>
                <c:pt idx="2">
                  <c:v>309222</c:v>
                </c:pt>
              </c:numCache>
            </c:numRef>
          </c:val>
        </c:ser>
        <c:dLbls/>
        <c:firstSliceAng val="0"/>
      </c:pieChart>
    </c:plotArea>
    <c:plotVisOnly val="1"/>
    <c:dispBlanksAs val="zero"/>
  </c:chart>
  <c:txPr>
    <a:bodyPr/>
    <a:lstStyle/>
    <a:p>
      <a:pPr>
        <a:defRPr sz="1800"/>
      </a:pPr>
      <a:endParaRPr lang="cs-CZ"/>
    </a:p>
  </c:txPr>
  <c:externalData r:id="rId1"/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autoTitleDeleted val="1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Prodej</c:v>
                </c:pt>
              </c:strCache>
            </c:strRef>
          </c:tx>
          <c:cat>
            <c:numRef>
              <c:f>List1!$A$2:$A$4</c:f>
              <c:numCache>
                <c:formatCode>General</c:formatCode>
                <c:ptCount val="3"/>
              </c:numCache>
            </c:numRef>
          </c:cat>
          <c:val>
            <c:numRef>
              <c:f>List1!$B$2:$B$4</c:f>
              <c:numCache>
                <c:formatCode>General</c:formatCode>
                <c:ptCount val="3"/>
                <c:pt idx="0">
                  <c:v>86199</c:v>
                </c:pt>
                <c:pt idx="1">
                  <c:v>216895</c:v>
                </c:pt>
                <c:pt idx="2">
                  <c:v>271510</c:v>
                </c:pt>
              </c:numCache>
            </c:numRef>
          </c:val>
        </c:ser>
        <c:dLbls/>
        <c:firstSliceAng val="0"/>
      </c:pieChart>
    </c:plotArea>
    <c:plotVisOnly val="1"/>
    <c:dispBlanksAs val="zero"/>
  </c:chart>
  <c:txPr>
    <a:bodyPr/>
    <a:lstStyle/>
    <a:p>
      <a:pPr>
        <a:defRPr sz="1800"/>
      </a:pPr>
      <a:endParaRPr lang="cs-CZ"/>
    </a:p>
  </c:txPr>
  <c:externalData r:id="rId1"/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autoTitleDeleted val="1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Prodej</c:v>
                </c:pt>
              </c:strCache>
            </c:strRef>
          </c:tx>
          <c:cat>
            <c:numRef>
              <c:f>List1!$A$2:$A$4</c:f>
              <c:numCache>
                <c:formatCode>General</c:formatCode>
                <c:ptCount val="3"/>
              </c:numCache>
            </c:numRef>
          </c:cat>
          <c:val>
            <c:numRef>
              <c:f>List1!$B$2:$B$4</c:f>
              <c:numCache>
                <c:formatCode>General</c:formatCode>
                <c:ptCount val="3"/>
                <c:pt idx="0">
                  <c:v>38777</c:v>
                </c:pt>
                <c:pt idx="1">
                  <c:v>120496</c:v>
                </c:pt>
                <c:pt idx="2">
                  <c:v>150972</c:v>
                </c:pt>
              </c:numCache>
            </c:numRef>
          </c:val>
        </c:ser>
        <c:dLbls/>
        <c:firstSliceAng val="0"/>
      </c:pieChart>
    </c:plotArea>
    <c:plotVisOnly val="1"/>
    <c:dispBlanksAs val="zero"/>
  </c:chart>
  <c:txPr>
    <a:bodyPr/>
    <a:lstStyle/>
    <a:p>
      <a:pPr>
        <a:defRPr sz="1800"/>
      </a:pPr>
      <a:endParaRPr lang="cs-CZ"/>
    </a:p>
  </c:txPr>
  <c:externalData r:id="rId1"/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autoTitleDeleted val="1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Prodej</c:v>
                </c:pt>
              </c:strCache>
            </c:strRef>
          </c:tx>
          <c:cat>
            <c:numRef>
              <c:f>List1!$A$2:$A$4</c:f>
              <c:numCache>
                <c:formatCode>General</c:formatCode>
                <c:ptCount val="3"/>
              </c:numCache>
            </c:numRef>
          </c:cat>
          <c:val>
            <c:numRef>
              <c:f>List1!$B$2:$B$4</c:f>
              <c:numCache>
                <c:formatCode>General</c:formatCode>
                <c:ptCount val="3"/>
                <c:pt idx="0">
                  <c:v>114669</c:v>
                </c:pt>
                <c:pt idx="1">
                  <c:v>364049</c:v>
                </c:pt>
                <c:pt idx="2">
                  <c:v>383127</c:v>
                </c:pt>
              </c:numCache>
            </c:numRef>
          </c:val>
        </c:ser>
        <c:dLbls/>
        <c:firstSliceAng val="0"/>
      </c:pieChart>
    </c:plotArea>
    <c:plotVisOnly val="1"/>
    <c:dispBlanksAs val="zero"/>
  </c:chart>
  <c:txPr>
    <a:bodyPr/>
    <a:lstStyle/>
    <a:p>
      <a:pPr>
        <a:defRPr sz="1800"/>
      </a:pPr>
      <a:endParaRPr lang="cs-CZ"/>
    </a:p>
  </c:txPr>
  <c:externalData r:id="rId1"/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autoTitleDeleted val="1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Prodej</c:v>
                </c:pt>
              </c:strCache>
            </c:strRef>
          </c:tx>
          <c:cat>
            <c:numRef>
              <c:f>List1!$A$2:$A$4</c:f>
              <c:numCache>
                <c:formatCode>General</c:formatCode>
                <c:ptCount val="3"/>
              </c:numCache>
            </c:numRef>
          </c:cat>
          <c:val>
            <c:numRef>
              <c:f>List1!$B$2:$B$4</c:f>
              <c:numCache>
                <c:formatCode>General</c:formatCode>
                <c:ptCount val="3"/>
                <c:pt idx="0">
                  <c:v>56311</c:v>
                </c:pt>
                <c:pt idx="1">
                  <c:v>185931</c:v>
                </c:pt>
                <c:pt idx="2">
                  <c:v>197020</c:v>
                </c:pt>
              </c:numCache>
            </c:numRef>
          </c:val>
        </c:ser>
        <c:dLbls/>
        <c:firstSliceAng val="0"/>
      </c:pieChart>
    </c:plotArea>
    <c:plotVisOnly val="1"/>
    <c:dispBlanksAs val="zero"/>
  </c:chart>
  <c:txPr>
    <a:bodyPr/>
    <a:lstStyle/>
    <a:p>
      <a:pPr>
        <a:defRPr sz="1800"/>
      </a:pPr>
      <a:endParaRPr lang="cs-CZ"/>
    </a:p>
  </c:txPr>
  <c:externalData r:id="rId1"/>
</c:chartSpace>
</file>

<file path=ppt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autoTitleDeleted val="1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Prodej</c:v>
                </c:pt>
              </c:strCache>
            </c:strRef>
          </c:tx>
          <c:cat>
            <c:numRef>
              <c:f>List1!$A$2:$A$4</c:f>
              <c:numCache>
                <c:formatCode>General</c:formatCode>
                <c:ptCount val="3"/>
              </c:numCache>
            </c:numRef>
          </c:cat>
          <c:val>
            <c:numRef>
              <c:f>List1!$B$2:$B$4</c:f>
              <c:numCache>
                <c:formatCode>General</c:formatCode>
                <c:ptCount val="3"/>
                <c:pt idx="0">
                  <c:v>91187</c:v>
                </c:pt>
                <c:pt idx="1">
                  <c:v>209172</c:v>
                </c:pt>
                <c:pt idx="2">
                  <c:v>255324</c:v>
                </c:pt>
              </c:numCache>
            </c:numRef>
          </c:val>
        </c:ser>
        <c:dLbls/>
        <c:firstSliceAng val="0"/>
      </c:pieChart>
    </c:plotArea>
    <c:plotVisOnly val="1"/>
    <c:dispBlanksAs val="zero"/>
  </c:chart>
  <c:txPr>
    <a:bodyPr/>
    <a:lstStyle/>
    <a:p>
      <a:pPr>
        <a:defRPr sz="1800"/>
      </a:pPr>
      <a:endParaRPr lang="cs-CZ"/>
    </a:p>
  </c:txPr>
  <c:externalData r:id="rId1"/>
</c:chartSpace>
</file>

<file path=ppt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autoTitleDeleted val="1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Prodej</c:v>
                </c:pt>
              </c:strCache>
            </c:strRef>
          </c:tx>
          <c:cat>
            <c:numRef>
              <c:f>List1!$A$2:$A$4</c:f>
              <c:numCache>
                <c:formatCode>General</c:formatCode>
                <c:ptCount val="3"/>
              </c:numCache>
            </c:numRef>
          </c:cat>
          <c:val>
            <c:numRef>
              <c:f>List1!$B$2:$B$4</c:f>
              <c:numCache>
                <c:formatCode>General</c:formatCode>
                <c:ptCount val="3"/>
                <c:pt idx="0">
                  <c:v>101884</c:v>
                </c:pt>
                <c:pt idx="1">
                  <c:v>180450</c:v>
                </c:pt>
                <c:pt idx="2">
                  <c:v>235894</c:v>
                </c:pt>
              </c:numCache>
            </c:numRef>
          </c:val>
        </c:ser>
        <c:dLbls/>
        <c:firstSliceAng val="0"/>
      </c:pieChart>
    </c:plotArea>
    <c:plotVisOnly val="1"/>
    <c:dispBlanksAs val="zero"/>
  </c:chart>
  <c:txPr>
    <a:bodyPr/>
    <a:lstStyle/>
    <a:p>
      <a:pPr>
        <a:defRPr sz="1800"/>
      </a:pPr>
      <a:endParaRPr lang="cs-CZ"/>
    </a:p>
  </c:txPr>
  <c:externalData r:id="rId1"/>
</c:chartSpace>
</file>

<file path=ppt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autoTitleDeleted val="1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Prodej</c:v>
                </c:pt>
              </c:strCache>
            </c:strRef>
          </c:tx>
          <c:cat>
            <c:numRef>
              <c:f>List1!$A$2:$A$4</c:f>
              <c:numCache>
                <c:formatCode>General</c:formatCode>
                <c:ptCount val="3"/>
              </c:numCache>
            </c:numRef>
          </c:cat>
          <c:val>
            <c:numRef>
              <c:f>List1!$B$2:$B$4</c:f>
              <c:numCache>
                <c:formatCode>General</c:formatCode>
                <c:ptCount val="3"/>
                <c:pt idx="0">
                  <c:v>149719</c:v>
                </c:pt>
                <c:pt idx="1">
                  <c:v>132172</c:v>
                </c:pt>
                <c:pt idx="2">
                  <c:v>230836</c:v>
                </c:pt>
              </c:numCache>
            </c:numRef>
          </c:val>
        </c:ser>
        <c:dLbls/>
        <c:firstSliceAng val="0"/>
      </c:pieChart>
    </c:plotArea>
    <c:plotVisOnly val="1"/>
    <c:dispBlanksAs val="zero"/>
  </c:chart>
  <c:txPr>
    <a:bodyPr/>
    <a:lstStyle/>
    <a:p>
      <a:pPr>
        <a:defRPr sz="1800"/>
      </a:pPr>
      <a:endParaRPr lang="cs-CZ"/>
    </a:p>
  </c:txPr>
  <c:externalData r:id="rId1"/>
</c:chartSpace>
</file>

<file path=ppt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autoTitleDeleted val="1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Prodej</c:v>
                </c:pt>
              </c:strCache>
            </c:strRef>
          </c:tx>
          <c:cat>
            <c:numRef>
              <c:f>List1!$A$2:$A$4</c:f>
              <c:numCache>
                <c:formatCode>General</c:formatCode>
                <c:ptCount val="3"/>
              </c:numCache>
            </c:numRef>
          </c:cat>
          <c:val>
            <c:numRef>
              <c:f>List1!$B$2:$B$4</c:f>
              <c:numCache>
                <c:formatCode>General</c:formatCode>
                <c:ptCount val="3"/>
                <c:pt idx="0">
                  <c:v>333281</c:v>
                </c:pt>
                <c:pt idx="1">
                  <c:v>333624</c:v>
                </c:pt>
                <c:pt idx="2">
                  <c:v>502603</c:v>
                </c:pt>
              </c:numCache>
            </c:numRef>
          </c:val>
        </c:ser>
        <c:dLbls/>
        <c:firstSliceAng val="0"/>
      </c:pieChart>
    </c:plotArea>
    <c:plotVisOnly val="1"/>
    <c:dispBlanksAs val="zero"/>
  </c:chart>
  <c:txPr>
    <a:bodyPr/>
    <a:lstStyle/>
    <a:p>
      <a:pPr>
        <a:defRPr sz="1800"/>
      </a:pPr>
      <a:endParaRPr lang="cs-CZ"/>
    </a:p>
  </c:txPr>
  <c:externalData r:id="rId1"/>
</c:chartSpace>
</file>

<file path=ppt/charts/chart1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autoTitleDeleted val="1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Prodej</c:v>
                </c:pt>
              </c:strCache>
            </c:strRef>
          </c:tx>
          <c:cat>
            <c:numRef>
              <c:f>List1!$A$2:$A$4</c:f>
              <c:numCache>
                <c:formatCode>General</c:formatCode>
                <c:ptCount val="3"/>
              </c:numCache>
            </c:numRef>
          </c:cat>
          <c:val>
            <c:numRef>
              <c:f>List1!$B$2:$B$4</c:f>
              <c:numCache>
                <c:formatCode>###,###,##0</c:formatCode>
                <c:ptCount val="3"/>
                <c:pt idx="0" formatCode="General">
                  <c:v>151983</c:v>
                </c:pt>
                <c:pt idx="1">
                  <c:v>204867</c:v>
                </c:pt>
                <c:pt idx="2">
                  <c:v>283096</c:v>
                </c:pt>
              </c:numCache>
            </c:numRef>
          </c:val>
        </c:ser>
        <c:dLbls/>
        <c:firstSliceAng val="0"/>
      </c:pieChart>
    </c:plotArea>
    <c:plotVisOnly val="1"/>
    <c:dispBlanksAs val="zero"/>
  </c:chart>
  <c:txPr>
    <a:bodyPr/>
    <a:lstStyle/>
    <a:p>
      <a:pPr>
        <a:defRPr sz="1800"/>
      </a:pPr>
      <a:endParaRPr lang="cs-CZ"/>
    </a:p>
  </c:txPr>
  <c:externalData r:id="rId1"/>
</c:chartSpace>
</file>

<file path=ppt/charts/chart1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autoTitleDeleted val="1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Prodej</c:v>
                </c:pt>
              </c:strCache>
            </c:strRef>
          </c:tx>
          <c:cat>
            <c:numRef>
              <c:f>List1!$A$2:$A$4</c:f>
              <c:numCache>
                <c:formatCode>General</c:formatCode>
                <c:ptCount val="3"/>
              </c:numCache>
            </c:numRef>
          </c:cat>
          <c:val>
            <c:numRef>
              <c:f>List1!$B$2:$B$4</c:f>
              <c:numCache>
                <c:formatCode>###,###,##0</c:formatCode>
                <c:ptCount val="3"/>
                <c:pt idx="0" formatCode="General">
                  <c:v>217401</c:v>
                </c:pt>
                <c:pt idx="1">
                  <c:v>132921</c:v>
                </c:pt>
                <c:pt idx="2">
                  <c:v>240137</c:v>
                </c:pt>
              </c:numCache>
            </c:numRef>
          </c:val>
        </c:ser>
        <c:dLbls/>
        <c:firstSliceAng val="0"/>
      </c:pieChart>
    </c:plotArea>
    <c:plotVisOnly val="1"/>
    <c:dispBlanksAs val="zero"/>
  </c:chart>
  <c:txPr>
    <a:bodyPr/>
    <a:lstStyle/>
    <a:p>
      <a:pPr>
        <a:defRPr sz="1800"/>
      </a:pPr>
      <a:endParaRPr lang="cs-CZ"/>
    </a:p>
  </c:txPr>
  <c:externalData r:id="rId1"/>
</c:chartSpace>
</file>

<file path=ppt/charts/chart1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autoTitleDeleted val="1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Prodej</c:v>
                </c:pt>
              </c:strCache>
            </c:strRef>
          </c:tx>
          <c:cat>
            <c:numRef>
              <c:f>List1!$A$2:$A$4</c:f>
              <c:numCache>
                <c:formatCode>General</c:formatCode>
                <c:ptCount val="3"/>
              </c:numCache>
            </c:numRef>
          </c:cat>
          <c:val>
            <c:numRef>
              <c:f>List1!$B$2:$B$4</c:f>
              <c:numCache>
                <c:formatCode>###,###,##0</c:formatCode>
                <c:ptCount val="3"/>
                <c:pt idx="0" formatCode="General">
                  <c:v>318295</c:v>
                </c:pt>
                <c:pt idx="1">
                  <c:v>371210</c:v>
                </c:pt>
                <c:pt idx="2">
                  <c:v>546523</c:v>
                </c:pt>
              </c:numCache>
            </c:numRef>
          </c:val>
        </c:ser>
        <c:dLbls/>
        <c:firstSliceAng val="0"/>
      </c:pieChart>
    </c:plotArea>
    <c:plotVisOnly val="1"/>
    <c:dispBlanksAs val="zero"/>
  </c:chart>
  <c:txPr>
    <a:bodyPr/>
    <a:lstStyle/>
    <a:p>
      <a:pPr>
        <a:defRPr sz="1800"/>
      </a:pPr>
      <a:endParaRPr lang="cs-CZ"/>
    </a:p>
  </c:txPr>
  <c:externalData r:id="rId1"/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343E450-713C-4A7A-8690-7076CB95B23B}" type="doc">
      <dgm:prSet loTypeId="urn:microsoft.com/office/officeart/2005/8/layout/hierarchy2" loCatId="hierarchy" qsTypeId="urn:microsoft.com/office/officeart/2005/8/quickstyle/simple4" qsCatId="simple" csTypeId="urn:microsoft.com/office/officeart/2005/8/colors/accent1_2" csCatId="accent1" phldr="1"/>
      <dgm:spPr/>
    </dgm:pt>
    <dgm:pt modelId="{C75D1832-6472-4139-9CE2-02A8A3A36B42}">
      <dgm:prSet custT="1"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400" b="0" i="0" u="none" strike="noStrike" cap="none" normalizeH="0" baseline="0" dirty="0" smtClean="0">
              <a:ln/>
              <a:effectLst/>
              <a:latin typeface="Calibri" pitchFamily="34" charset="0"/>
            </a:rPr>
            <a:t>křesťanství</a:t>
          </a:r>
        </a:p>
      </dgm:t>
    </dgm:pt>
    <dgm:pt modelId="{43E18754-3BCA-4B5A-B598-D604D5AAD5C0}" type="parTrans" cxnId="{43E5F4E7-BAAE-42B9-BD08-B536DEE3FACB}">
      <dgm:prSet/>
      <dgm:spPr/>
      <dgm:t>
        <a:bodyPr/>
        <a:lstStyle/>
        <a:p>
          <a:endParaRPr lang="cs-CZ"/>
        </a:p>
      </dgm:t>
    </dgm:pt>
    <dgm:pt modelId="{DBED3C47-3579-4171-990B-BF23FD7248DB}" type="sibTrans" cxnId="{43E5F4E7-BAAE-42B9-BD08-B536DEE3FACB}">
      <dgm:prSet/>
      <dgm:spPr/>
      <dgm:t>
        <a:bodyPr/>
        <a:lstStyle/>
        <a:p>
          <a:endParaRPr lang="cs-CZ"/>
        </a:p>
      </dgm:t>
    </dgm:pt>
    <dgm:pt modelId="{E4D45C2F-C195-4C79-8B35-7E4350E04560}">
      <dgm:prSet custT="1"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800" b="0" i="0" u="none" strike="noStrike" cap="none" normalizeH="0" baseline="0" dirty="0" smtClean="0">
              <a:ln/>
              <a:effectLst/>
              <a:latin typeface="Calibri" pitchFamily="34" charset="0"/>
            </a:rPr>
            <a:t>římskokatolická</a:t>
          </a:r>
        </a:p>
      </dgm:t>
    </dgm:pt>
    <dgm:pt modelId="{65C4BB88-9114-400E-93C5-352255D37FFB}" type="parTrans" cxnId="{D45F656F-E7D5-4DE8-B253-41FB6E75BF2F}">
      <dgm:prSet/>
      <dgm:spPr/>
      <dgm:t>
        <a:bodyPr/>
        <a:lstStyle/>
        <a:p>
          <a:endParaRPr lang="cs-CZ"/>
        </a:p>
      </dgm:t>
    </dgm:pt>
    <dgm:pt modelId="{DB2CFF49-824D-47F7-9AC0-CECDD4FB67F8}" type="sibTrans" cxnId="{D45F656F-E7D5-4DE8-B253-41FB6E75BF2F}">
      <dgm:prSet/>
      <dgm:spPr/>
      <dgm:t>
        <a:bodyPr/>
        <a:lstStyle/>
        <a:p>
          <a:endParaRPr lang="cs-CZ"/>
        </a:p>
      </dgm:t>
    </dgm:pt>
    <dgm:pt modelId="{6BB8ECB0-2D04-4820-B4A0-19B991468E4C}">
      <dgm:prSet custT="1"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800" b="0" i="0" u="none" strike="noStrike" cap="none" normalizeH="0" baseline="0" smtClean="0">
              <a:ln/>
              <a:effectLst/>
              <a:latin typeface="Calibri" pitchFamily="34" charset="0"/>
            </a:rPr>
            <a:t>evangelická</a:t>
          </a:r>
          <a:endParaRPr kumimoji="0" lang="cs-CZ" sz="1800" b="0" i="0" u="none" strike="noStrike" cap="none" normalizeH="0" baseline="0" dirty="0" smtClean="0">
            <a:ln/>
            <a:effectLst/>
            <a:latin typeface="Calibri" pitchFamily="34" charset="0"/>
          </a:endParaRPr>
        </a:p>
      </dgm:t>
    </dgm:pt>
    <dgm:pt modelId="{DBFDF4F1-4491-4F36-A8DC-E0A268A250EB}" type="parTrans" cxnId="{8DB9D2BB-C95A-427C-BF75-BFD7EA1EDBC6}">
      <dgm:prSet/>
      <dgm:spPr/>
      <dgm:t>
        <a:bodyPr/>
        <a:lstStyle/>
        <a:p>
          <a:endParaRPr lang="cs-CZ"/>
        </a:p>
      </dgm:t>
    </dgm:pt>
    <dgm:pt modelId="{01DDE414-773A-4109-AAA4-B387000AB91E}" type="sibTrans" cxnId="{8DB9D2BB-C95A-427C-BF75-BFD7EA1EDBC6}">
      <dgm:prSet/>
      <dgm:spPr/>
      <dgm:t>
        <a:bodyPr/>
        <a:lstStyle/>
        <a:p>
          <a:endParaRPr lang="cs-CZ"/>
        </a:p>
      </dgm:t>
    </dgm:pt>
    <dgm:pt modelId="{013E46D5-56F2-4E5B-884C-2783EAB4405D}">
      <dgm:prSet custT="1"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800" b="0" i="0" u="none" strike="noStrike" cap="none" normalizeH="0" baseline="0" smtClean="0">
              <a:ln/>
              <a:effectLst/>
              <a:latin typeface="Calibri" pitchFamily="34" charset="0"/>
            </a:rPr>
            <a:t>českobratrská</a:t>
          </a:r>
          <a:endParaRPr kumimoji="0" lang="cs-CZ" sz="1800" b="0" i="0" u="none" strike="noStrike" cap="none" normalizeH="0" baseline="0" dirty="0" smtClean="0">
            <a:ln/>
            <a:effectLst/>
            <a:latin typeface="Calibri" pitchFamily="34" charset="0"/>
          </a:endParaRPr>
        </a:p>
      </dgm:t>
    </dgm:pt>
    <dgm:pt modelId="{8E9A4F6F-8027-4AB0-87EB-B8314B45F4B7}" type="parTrans" cxnId="{F3F19B3E-518E-4C78-B7A4-CBD3641B2626}">
      <dgm:prSet/>
      <dgm:spPr/>
      <dgm:t>
        <a:bodyPr/>
        <a:lstStyle/>
        <a:p>
          <a:endParaRPr lang="cs-CZ"/>
        </a:p>
      </dgm:t>
    </dgm:pt>
    <dgm:pt modelId="{AC01F6D9-EFA9-4B31-8434-E6E2184EACAF}" type="sibTrans" cxnId="{F3F19B3E-518E-4C78-B7A4-CBD3641B2626}">
      <dgm:prSet/>
      <dgm:spPr/>
      <dgm:t>
        <a:bodyPr/>
        <a:lstStyle/>
        <a:p>
          <a:endParaRPr lang="cs-CZ"/>
        </a:p>
      </dgm:t>
    </dgm:pt>
    <dgm:pt modelId="{609FD6A7-6114-4F03-ACA2-D6F0CF239AC3}">
      <dgm:prSet custT="1"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800" b="0" i="0" u="none" strike="noStrike" cap="none" normalizeH="0" baseline="0" smtClean="0">
              <a:ln/>
              <a:effectLst/>
              <a:latin typeface="Calibri" pitchFamily="34" charset="0"/>
            </a:rPr>
            <a:t>čs. husitská</a:t>
          </a:r>
          <a:endParaRPr kumimoji="0" lang="cs-CZ" sz="1800" b="0" i="0" u="none" strike="noStrike" cap="none" normalizeH="0" baseline="0" dirty="0" smtClean="0">
            <a:ln/>
            <a:effectLst/>
            <a:latin typeface="Calibri" pitchFamily="34" charset="0"/>
          </a:endParaRPr>
        </a:p>
      </dgm:t>
    </dgm:pt>
    <dgm:pt modelId="{B8ACB72F-44E9-4E3E-A247-7AF39FD68098}" type="parTrans" cxnId="{7632D962-FF68-42B4-BDE2-CF982C2B3364}">
      <dgm:prSet/>
      <dgm:spPr/>
      <dgm:t>
        <a:bodyPr/>
        <a:lstStyle/>
        <a:p>
          <a:endParaRPr lang="cs-CZ"/>
        </a:p>
      </dgm:t>
    </dgm:pt>
    <dgm:pt modelId="{10155CA9-4D7E-42C6-9383-C7EFC7DD52E3}" type="sibTrans" cxnId="{7632D962-FF68-42B4-BDE2-CF982C2B3364}">
      <dgm:prSet/>
      <dgm:spPr/>
      <dgm:t>
        <a:bodyPr/>
        <a:lstStyle/>
        <a:p>
          <a:endParaRPr lang="cs-CZ"/>
        </a:p>
      </dgm:t>
    </dgm:pt>
    <dgm:pt modelId="{AC4A55BA-4348-4627-816E-AA293BEE4248}">
      <dgm:prSet custT="1"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800" b="0" i="0" u="none" strike="noStrike" cap="none" normalizeH="0" baseline="0" smtClean="0">
              <a:ln/>
              <a:effectLst/>
              <a:latin typeface="Calibri" pitchFamily="34" charset="0"/>
            </a:rPr>
            <a:t>baptistická</a:t>
          </a:r>
          <a:endParaRPr kumimoji="0" lang="cs-CZ" sz="1800" b="0" i="0" u="none" strike="noStrike" cap="none" normalizeH="0" baseline="0" dirty="0" smtClean="0">
            <a:ln/>
            <a:effectLst/>
            <a:latin typeface="Calibri" pitchFamily="34" charset="0"/>
          </a:endParaRPr>
        </a:p>
      </dgm:t>
    </dgm:pt>
    <dgm:pt modelId="{6E24D3B3-767C-437C-91A4-478AF8EBFC03}" type="parTrans" cxnId="{F891789F-C842-4079-80E7-3BB9C074414F}">
      <dgm:prSet/>
      <dgm:spPr/>
      <dgm:t>
        <a:bodyPr/>
        <a:lstStyle/>
        <a:p>
          <a:endParaRPr lang="cs-CZ"/>
        </a:p>
      </dgm:t>
    </dgm:pt>
    <dgm:pt modelId="{6B51D71C-5224-4666-86D1-19BFDAA4B069}" type="sibTrans" cxnId="{F891789F-C842-4079-80E7-3BB9C074414F}">
      <dgm:prSet/>
      <dgm:spPr/>
      <dgm:t>
        <a:bodyPr/>
        <a:lstStyle/>
        <a:p>
          <a:endParaRPr lang="cs-CZ"/>
        </a:p>
      </dgm:t>
    </dgm:pt>
    <dgm:pt modelId="{FE813D34-C61A-40C8-A51A-2B32AA2289A8}">
      <dgm:prSet custT="1"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800" b="0" i="0" u="none" strike="noStrike" cap="none" normalizeH="0" baseline="0" dirty="0" smtClean="0">
              <a:ln/>
              <a:effectLst/>
              <a:latin typeface="Calibri" pitchFamily="34" charset="0"/>
            </a:rPr>
            <a:t>pravoslavná</a:t>
          </a:r>
        </a:p>
      </dgm:t>
    </dgm:pt>
    <dgm:pt modelId="{9EC679AB-4C05-496C-9528-A115BD55810A}" type="parTrans" cxnId="{A3CE31D1-2F32-4541-AF29-A18055DF9522}">
      <dgm:prSet/>
      <dgm:spPr/>
      <dgm:t>
        <a:bodyPr/>
        <a:lstStyle/>
        <a:p>
          <a:endParaRPr lang="cs-CZ"/>
        </a:p>
      </dgm:t>
    </dgm:pt>
    <dgm:pt modelId="{7E354708-8F81-4408-86B9-0C822EE2CA0D}" type="sibTrans" cxnId="{A3CE31D1-2F32-4541-AF29-A18055DF9522}">
      <dgm:prSet/>
      <dgm:spPr/>
      <dgm:t>
        <a:bodyPr/>
        <a:lstStyle/>
        <a:p>
          <a:endParaRPr lang="cs-CZ"/>
        </a:p>
      </dgm:t>
    </dgm:pt>
    <dgm:pt modelId="{EAD47CBF-1940-4CC8-BF45-4A3D26F74B05}">
      <dgm:prSet custT="1"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800" b="0" i="0" u="none" strike="noStrike" cap="none" normalizeH="0" baseline="0" smtClean="0">
              <a:ln/>
              <a:effectLst/>
              <a:latin typeface="Calibri" pitchFamily="34" charset="0"/>
            </a:rPr>
            <a:t>…</a:t>
          </a:r>
          <a:endParaRPr kumimoji="0" lang="cs-CZ" sz="1800" b="0" i="0" u="none" strike="noStrike" cap="none" normalizeH="0" baseline="0" dirty="0" smtClean="0">
            <a:ln/>
            <a:effectLst/>
            <a:latin typeface="Calibri" pitchFamily="34" charset="0"/>
          </a:endParaRPr>
        </a:p>
      </dgm:t>
    </dgm:pt>
    <dgm:pt modelId="{8BC1C65F-9C57-42CD-A29D-C564CAE0F5FF}" type="parTrans" cxnId="{AEC16269-C7DF-4D5C-8C73-C210A31BE3D7}">
      <dgm:prSet/>
      <dgm:spPr/>
      <dgm:t>
        <a:bodyPr/>
        <a:lstStyle/>
        <a:p>
          <a:endParaRPr lang="cs-CZ"/>
        </a:p>
      </dgm:t>
    </dgm:pt>
    <dgm:pt modelId="{5BF49418-795F-4DA8-B2E5-91DB9C277F9B}" type="sibTrans" cxnId="{AEC16269-C7DF-4D5C-8C73-C210A31BE3D7}">
      <dgm:prSet/>
      <dgm:spPr/>
      <dgm:t>
        <a:bodyPr/>
        <a:lstStyle/>
        <a:p>
          <a:endParaRPr lang="cs-CZ"/>
        </a:p>
      </dgm:t>
    </dgm:pt>
    <dgm:pt modelId="{DA4B3C23-230B-4CD5-9490-E282C92723FA}" type="pres">
      <dgm:prSet presAssocID="{4343E450-713C-4A7A-8690-7076CB95B23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595ACEDE-EE42-42D5-BB20-DE84D961A573}" type="pres">
      <dgm:prSet presAssocID="{C75D1832-6472-4139-9CE2-02A8A3A36B42}" presName="root1" presStyleCnt="0"/>
      <dgm:spPr/>
    </dgm:pt>
    <dgm:pt modelId="{1279DCCD-4107-43CF-B9E0-861C24FEF7D9}" type="pres">
      <dgm:prSet presAssocID="{C75D1832-6472-4139-9CE2-02A8A3A36B42}" presName="LevelOneTextNode" presStyleLbl="node0" presStyleIdx="0" presStyleCnt="1" custScaleX="136776" custLinFactNeighborX="-58818" custLinFactNeighborY="-336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D9C5FDD-4BFC-4D21-940C-ABE84394D162}" type="pres">
      <dgm:prSet presAssocID="{C75D1832-6472-4139-9CE2-02A8A3A36B42}" presName="level2hierChild" presStyleCnt="0"/>
      <dgm:spPr/>
    </dgm:pt>
    <dgm:pt modelId="{7883DCEA-97D4-4231-91B0-3B807FA346CC}" type="pres">
      <dgm:prSet presAssocID="{65C4BB88-9114-400E-93C5-352255D37FFB}" presName="conn2-1" presStyleLbl="parChTrans1D2" presStyleIdx="0" presStyleCnt="7"/>
      <dgm:spPr/>
      <dgm:t>
        <a:bodyPr/>
        <a:lstStyle/>
        <a:p>
          <a:endParaRPr lang="cs-CZ"/>
        </a:p>
      </dgm:t>
    </dgm:pt>
    <dgm:pt modelId="{E74D74AC-2FE5-45C3-909E-2B3E2F20B034}" type="pres">
      <dgm:prSet presAssocID="{65C4BB88-9114-400E-93C5-352255D37FFB}" presName="connTx" presStyleLbl="parChTrans1D2" presStyleIdx="0" presStyleCnt="7"/>
      <dgm:spPr/>
      <dgm:t>
        <a:bodyPr/>
        <a:lstStyle/>
        <a:p>
          <a:endParaRPr lang="cs-CZ"/>
        </a:p>
      </dgm:t>
    </dgm:pt>
    <dgm:pt modelId="{6E04AA7F-0124-494A-A013-2905EFE63CCF}" type="pres">
      <dgm:prSet presAssocID="{E4D45C2F-C195-4C79-8B35-7E4350E04560}" presName="root2" presStyleCnt="0"/>
      <dgm:spPr/>
    </dgm:pt>
    <dgm:pt modelId="{62DC7DEA-D655-4553-8268-94C298CE4B86}" type="pres">
      <dgm:prSet presAssocID="{E4D45C2F-C195-4C79-8B35-7E4350E04560}" presName="LevelTwoTextNode" presStyleLbl="node2" presStyleIdx="0" presStyleCnt="7" custScaleX="13623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C89D2B6-1496-47BC-841C-B152A69D7A81}" type="pres">
      <dgm:prSet presAssocID="{E4D45C2F-C195-4C79-8B35-7E4350E04560}" presName="level3hierChild" presStyleCnt="0"/>
      <dgm:spPr/>
    </dgm:pt>
    <dgm:pt modelId="{23F82010-4453-47AD-A1C9-6E09C1FE517B}" type="pres">
      <dgm:prSet presAssocID="{DBFDF4F1-4491-4F36-A8DC-E0A268A250EB}" presName="conn2-1" presStyleLbl="parChTrans1D2" presStyleIdx="1" presStyleCnt="7"/>
      <dgm:spPr/>
      <dgm:t>
        <a:bodyPr/>
        <a:lstStyle/>
        <a:p>
          <a:endParaRPr lang="cs-CZ"/>
        </a:p>
      </dgm:t>
    </dgm:pt>
    <dgm:pt modelId="{2EBC341F-8F2A-4AEB-9965-89A46B1E8BD4}" type="pres">
      <dgm:prSet presAssocID="{DBFDF4F1-4491-4F36-A8DC-E0A268A250EB}" presName="connTx" presStyleLbl="parChTrans1D2" presStyleIdx="1" presStyleCnt="7"/>
      <dgm:spPr/>
      <dgm:t>
        <a:bodyPr/>
        <a:lstStyle/>
        <a:p>
          <a:endParaRPr lang="cs-CZ"/>
        </a:p>
      </dgm:t>
    </dgm:pt>
    <dgm:pt modelId="{3E090C82-D19A-46DD-BA9B-8DBBA30260AB}" type="pres">
      <dgm:prSet presAssocID="{6BB8ECB0-2D04-4820-B4A0-19B991468E4C}" presName="root2" presStyleCnt="0"/>
      <dgm:spPr/>
    </dgm:pt>
    <dgm:pt modelId="{627C18DF-4FF0-4BCA-A779-BB90511A1894}" type="pres">
      <dgm:prSet presAssocID="{6BB8ECB0-2D04-4820-B4A0-19B991468E4C}" presName="LevelTwoTextNode" presStyleLbl="node2" presStyleIdx="1" presStyleCnt="7" custScaleX="13623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9D250E7-9A00-46CF-8046-062A83460B7E}" type="pres">
      <dgm:prSet presAssocID="{6BB8ECB0-2D04-4820-B4A0-19B991468E4C}" presName="level3hierChild" presStyleCnt="0"/>
      <dgm:spPr/>
    </dgm:pt>
    <dgm:pt modelId="{5099F26A-921A-4EE9-9598-F924C024E50B}" type="pres">
      <dgm:prSet presAssocID="{8E9A4F6F-8027-4AB0-87EB-B8314B45F4B7}" presName="conn2-1" presStyleLbl="parChTrans1D2" presStyleIdx="2" presStyleCnt="7"/>
      <dgm:spPr/>
      <dgm:t>
        <a:bodyPr/>
        <a:lstStyle/>
        <a:p>
          <a:endParaRPr lang="cs-CZ"/>
        </a:p>
      </dgm:t>
    </dgm:pt>
    <dgm:pt modelId="{C6FEB782-E77E-4907-911E-1F3A9D221ACE}" type="pres">
      <dgm:prSet presAssocID="{8E9A4F6F-8027-4AB0-87EB-B8314B45F4B7}" presName="connTx" presStyleLbl="parChTrans1D2" presStyleIdx="2" presStyleCnt="7"/>
      <dgm:spPr/>
      <dgm:t>
        <a:bodyPr/>
        <a:lstStyle/>
        <a:p>
          <a:endParaRPr lang="cs-CZ"/>
        </a:p>
      </dgm:t>
    </dgm:pt>
    <dgm:pt modelId="{F836706B-4C04-4195-93B3-5BB55B0509CC}" type="pres">
      <dgm:prSet presAssocID="{013E46D5-56F2-4E5B-884C-2783EAB4405D}" presName="root2" presStyleCnt="0"/>
      <dgm:spPr/>
    </dgm:pt>
    <dgm:pt modelId="{886542F8-4FF2-4FBB-B966-31FB285A1774}" type="pres">
      <dgm:prSet presAssocID="{013E46D5-56F2-4E5B-884C-2783EAB4405D}" presName="LevelTwoTextNode" presStyleLbl="node2" presStyleIdx="2" presStyleCnt="7" custScaleX="13623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3A0520F-0D42-4FBC-9BB3-63C432B77AE6}" type="pres">
      <dgm:prSet presAssocID="{013E46D5-56F2-4E5B-884C-2783EAB4405D}" presName="level3hierChild" presStyleCnt="0"/>
      <dgm:spPr/>
    </dgm:pt>
    <dgm:pt modelId="{70A35F58-CB6E-43D9-8131-E485523C839C}" type="pres">
      <dgm:prSet presAssocID="{B8ACB72F-44E9-4E3E-A247-7AF39FD68098}" presName="conn2-1" presStyleLbl="parChTrans1D2" presStyleIdx="3" presStyleCnt="7"/>
      <dgm:spPr/>
      <dgm:t>
        <a:bodyPr/>
        <a:lstStyle/>
        <a:p>
          <a:endParaRPr lang="cs-CZ"/>
        </a:p>
      </dgm:t>
    </dgm:pt>
    <dgm:pt modelId="{AB85B02F-12D3-4526-B2E9-D0A374C0647C}" type="pres">
      <dgm:prSet presAssocID="{B8ACB72F-44E9-4E3E-A247-7AF39FD68098}" presName="connTx" presStyleLbl="parChTrans1D2" presStyleIdx="3" presStyleCnt="7"/>
      <dgm:spPr/>
      <dgm:t>
        <a:bodyPr/>
        <a:lstStyle/>
        <a:p>
          <a:endParaRPr lang="cs-CZ"/>
        </a:p>
      </dgm:t>
    </dgm:pt>
    <dgm:pt modelId="{C3317FAD-0965-40B5-9520-CDBF1B75C559}" type="pres">
      <dgm:prSet presAssocID="{609FD6A7-6114-4F03-ACA2-D6F0CF239AC3}" presName="root2" presStyleCnt="0"/>
      <dgm:spPr/>
    </dgm:pt>
    <dgm:pt modelId="{243A1E69-1A5C-407B-972E-4D0E72EFEC90}" type="pres">
      <dgm:prSet presAssocID="{609FD6A7-6114-4F03-ACA2-D6F0CF239AC3}" presName="LevelTwoTextNode" presStyleLbl="node2" presStyleIdx="3" presStyleCnt="7" custScaleX="13623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9903CEF-2FD5-4C00-9BED-98D8B7CBA731}" type="pres">
      <dgm:prSet presAssocID="{609FD6A7-6114-4F03-ACA2-D6F0CF239AC3}" presName="level3hierChild" presStyleCnt="0"/>
      <dgm:spPr/>
    </dgm:pt>
    <dgm:pt modelId="{97A19816-1189-4BA4-9851-75AE59E44DB2}" type="pres">
      <dgm:prSet presAssocID="{6E24D3B3-767C-437C-91A4-478AF8EBFC03}" presName="conn2-1" presStyleLbl="parChTrans1D2" presStyleIdx="4" presStyleCnt="7"/>
      <dgm:spPr/>
      <dgm:t>
        <a:bodyPr/>
        <a:lstStyle/>
        <a:p>
          <a:endParaRPr lang="cs-CZ"/>
        </a:p>
      </dgm:t>
    </dgm:pt>
    <dgm:pt modelId="{1AA7B728-1E32-4F75-BF08-071AEA0E3720}" type="pres">
      <dgm:prSet presAssocID="{6E24D3B3-767C-437C-91A4-478AF8EBFC03}" presName="connTx" presStyleLbl="parChTrans1D2" presStyleIdx="4" presStyleCnt="7"/>
      <dgm:spPr/>
      <dgm:t>
        <a:bodyPr/>
        <a:lstStyle/>
        <a:p>
          <a:endParaRPr lang="cs-CZ"/>
        </a:p>
      </dgm:t>
    </dgm:pt>
    <dgm:pt modelId="{B91EA70B-4C8A-4F0F-A535-BF3E706DFA6B}" type="pres">
      <dgm:prSet presAssocID="{AC4A55BA-4348-4627-816E-AA293BEE4248}" presName="root2" presStyleCnt="0"/>
      <dgm:spPr/>
    </dgm:pt>
    <dgm:pt modelId="{2B294408-88DD-4DCC-8CC8-4CFF5F1F7CD1}" type="pres">
      <dgm:prSet presAssocID="{AC4A55BA-4348-4627-816E-AA293BEE4248}" presName="LevelTwoTextNode" presStyleLbl="node2" presStyleIdx="4" presStyleCnt="7" custScaleX="13623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37CA48E-886E-4105-BA06-F876844A2FAC}" type="pres">
      <dgm:prSet presAssocID="{AC4A55BA-4348-4627-816E-AA293BEE4248}" presName="level3hierChild" presStyleCnt="0"/>
      <dgm:spPr/>
    </dgm:pt>
    <dgm:pt modelId="{EB6D4F42-7213-4726-809B-49D9C2E6E727}" type="pres">
      <dgm:prSet presAssocID="{9EC679AB-4C05-496C-9528-A115BD55810A}" presName="conn2-1" presStyleLbl="parChTrans1D2" presStyleIdx="5" presStyleCnt="7"/>
      <dgm:spPr/>
      <dgm:t>
        <a:bodyPr/>
        <a:lstStyle/>
        <a:p>
          <a:endParaRPr lang="cs-CZ"/>
        </a:p>
      </dgm:t>
    </dgm:pt>
    <dgm:pt modelId="{445925E9-2311-4219-AEB7-E96DA32EE583}" type="pres">
      <dgm:prSet presAssocID="{9EC679AB-4C05-496C-9528-A115BD55810A}" presName="connTx" presStyleLbl="parChTrans1D2" presStyleIdx="5" presStyleCnt="7"/>
      <dgm:spPr/>
      <dgm:t>
        <a:bodyPr/>
        <a:lstStyle/>
        <a:p>
          <a:endParaRPr lang="cs-CZ"/>
        </a:p>
      </dgm:t>
    </dgm:pt>
    <dgm:pt modelId="{0926F359-BE4F-423F-8CBF-781B7F10E3BC}" type="pres">
      <dgm:prSet presAssocID="{FE813D34-C61A-40C8-A51A-2B32AA2289A8}" presName="root2" presStyleCnt="0"/>
      <dgm:spPr/>
    </dgm:pt>
    <dgm:pt modelId="{8B10E4C8-FCF6-432E-B70C-60A0174E0641}" type="pres">
      <dgm:prSet presAssocID="{FE813D34-C61A-40C8-A51A-2B32AA2289A8}" presName="LevelTwoTextNode" presStyleLbl="node2" presStyleIdx="5" presStyleCnt="7" custScaleX="13623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B5D0950-34D7-49A9-9855-3D6B4DCDF0D8}" type="pres">
      <dgm:prSet presAssocID="{FE813D34-C61A-40C8-A51A-2B32AA2289A8}" presName="level3hierChild" presStyleCnt="0"/>
      <dgm:spPr/>
    </dgm:pt>
    <dgm:pt modelId="{0B99A48E-9067-4105-9335-FA524A370B97}" type="pres">
      <dgm:prSet presAssocID="{8BC1C65F-9C57-42CD-A29D-C564CAE0F5FF}" presName="conn2-1" presStyleLbl="parChTrans1D2" presStyleIdx="6" presStyleCnt="7"/>
      <dgm:spPr/>
      <dgm:t>
        <a:bodyPr/>
        <a:lstStyle/>
        <a:p>
          <a:endParaRPr lang="cs-CZ"/>
        </a:p>
      </dgm:t>
    </dgm:pt>
    <dgm:pt modelId="{A4424000-C8D3-4E33-BB79-450C77F6B9CD}" type="pres">
      <dgm:prSet presAssocID="{8BC1C65F-9C57-42CD-A29D-C564CAE0F5FF}" presName="connTx" presStyleLbl="parChTrans1D2" presStyleIdx="6" presStyleCnt="7"/>
      <dgm:spPr/>
      <dgm:t>
        <a:bodyPr/>
        <a:lstStyle/>
        <a:p>
          <a:endParaRPr lang="cs-CZ"/>
        </a:p>
      </dgm:t>
    </dgm:pt>
    <dgm:pt modelId="{D0286D19-109A-4B28-9AA1-765C17CB57BA}" type="pres">
      <dgm:prSet presAssocID="{EAD47CBF-1940-4CC8-BF45-4A3D26F74B05}" presName="root2" presStyleCnt="0"/>
      <dgm:spPr/>
    </dgm:pt>
    <dgm:pt modelId="{7C812D1A-4CF9-4A7B-A388-FFDC5810CA41}" type="pres">
      <dgm:prSet presAssocID="{EAD47CBF-1940-4CC8-BF45-4A3D26F74B05}" presName="LevelTwoTextNode" presStyleLbl="node2" presStyleIdx="6" presStyleCnt="7" custScaleX="13623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CE460DC-2677-49A7-91B6-74726EE4B02B}" type="pres">
      <dgm:prSet presAssocID="{EAD47CBF-1940-4CC8-BF45-4A3D26F74B05}" presName="level3hierChild" presStyleCnt="0"/>
      <dgm:spPr/>
    </dgm:pt>
  </dgm:ptLst>
  <dgm:cxnLst>
    <dgm:cxn modelId="{D41FF5B4-67A3-46BB-ACC0-7E6D2ECEBE59}" type="presOf" srcId="{DBFDF4F1-4491-4F36-A8DC-E0A268A250EB}" destId="{2EBC341F-8F2A-4AEB-9965-89A46B1E8BD4}" srcOrd="1" destOrd="0" presId="urn:microsoft.com/office/officeart/2005/8/layout/hierarchy2"/>
    <dgm:cxn modelId="{6EB4AFF3-CF26-4305-A901-D15B4503EC5D}" type="presOf" srcId="{6BB8ECB0-2D04-4820-B4A0-19B991468E4C}" destId="{627C18DF-4FF0-4BCA-A779-BB90511A1894}" srcOrd="0" destOrd="0" presId="urn:microsoft.com/office/officeart/2005/8/layout/hierarchy2"/>
    <dgm:cxn modelId="{C497CF34-E0EA-43A7-B0E8-5B58A8A254C4}" type="presOf" srcId="{AC4A55BA-4348-4627-816E-AA293BEE4248}" destId="{2B294408-88DD-4DCC-8CC8-4CFF5F1F7CD1}" srcOrd="0" destOrd="0" presId="urn:microsoft.com/office/officeart/2005/8/layout/hierarchy2"/>
    <dgm:cxn modelId="{C7CF3D79-B170-41F8-B95C-2B1012178452}" type="presOf" srcId="{E4D45C2F-C195-4C79-8B35-7E4350E04560}" destId="{62DC7DEA-D655-4553-8268-94C298CE4B86}" srcOrd="0" destOrd="0" presId="urn:microsoft.com/office/officeart/2005/8/layout/hierarchy2"/>
    <dgm:cxn modelId="{115A0497-56A9-4EFF-B3AA-859E1F2E5E8A}" type="presOf" srcId="{8E9A4F6F-8027-4AB0-87EB-B8314B45F4B7}" destId="{C6FEB782-E77E-4907-911E-1F3A9D221ACE}" srcOrd="1" destOrd="0" presId="urn:microsoft.com/office/officeart/2005/8/layout/hierarchy2"/>
    <dgm:cxn modelId="{7632D962-FF68-42B4-BDE2-CF982C2B3364}" srcId="{C75D1832-6472-4139-9CE2-02A8A3A36B42}" destId="{609FD6A7-6114-4F03-ACA2-D6F0CF239AC3}" srcOrd="3" destOrd="0" parTransId="{B8ACB72F-44E9-4E3E-A247-7AF39FD68098}" sibTransId="{10155CA9-4D7E-42C6-9383-C7EFC7DD52E3}"/>
    <dgm:cxn modelId="{8DB9D2BB-C95A-427C-BF75-BFD7EA1EDBC6}" srcId="{C75D1832-6472-4139-9CE2-02A8A3A36B42}" destId="{6BB8ECB0-2D04-4820-B4A0-19B991468E4C}" srcOrd="1" destOrd="0" parTransId="{DBFDF4F1-4491-4F36-A8DC-E0A268A250EB}" sibTransId="{01DDE414-773A-4109-AAA4-B387000AB91E}"/>
    <dgm:cxn modelId="{BA167E06-F3C4-4D41-9593-9435E80B36E6}" type="presOf" srcId="{B8ACB72F-44E9-4E3E-A247-7AF39FD68098}" destId="{AB85B02F-12D3-4526-B2E9-D0A374C0647C}" srcOrd="1" destOrd="0" presId="urn:microsoft.com/office/officeart/2005/8/layout/hierarchy2"/>
    <dgm:cxn modelId="{84CE62F6-FF60-445E-9ED5-177B7823A829}" type="presOf" srcId="{8E9A4F6F-8027-4AB0-87EB-B8314B45F4B7}" destId="{5099F26A-921A-4EE9-9598-F924C024E50B}" srcOrd="0" destOrd="0" presId="urn:microsoft.com/office/officeart/2005/8/layout/hierarchy2"/>
    <dgm:cxn modelId="{021A2FAD-CD86-4B59-8474-7C79EF4FA582}" type="presOf" srcId="{65C4BB88-9114-400E-93C5-352255D37FFB}" destId="{E74D74AC-2FE5-45C3-909E-2B3E2F20B034}" srcOrd="1" destOrd="0" presId="urn:microsoft.com/office/officeart/2005/8/layout/hierarchy2"/>
    <dgm:cxn modelId="{AEE00356-953D-4BE0-929C-550C234CE68B}" type="presOf" srcId="{013E46D5-56F2-4E5B-884C-2783EAB4405D}" destId="{886542F8-4FF2-4FBB-B966-31FB285A1774}" srcOrd="0" destOrd="0" presId="urn:microsoft.com/office/officeart/2005/8/layout/hierarchy2"/>
    <dgm:cxn modelId="{1E95611F-F897-4A23-AA62-E6A972E42C96}" type="presOf" srcId="{FE813D34-C61A-40C8-A51A-2B32AA2289A8}" destId="{8B10E4C8-FCF6-432E-B70C-60A0174E0641}" srcOrd="0" destOrd="0" presId="urn:microsoft.com/office/officeart/2005/8/layout/hierarchy2"/>
    <dgm:cxn modelId="{D29DED42-642F-4F9B-AB51-E78FED4DC248}" type="presOf" srcId="{9EC679AB-4C05-496C-9528-A115BD55810A}" destId="{EB6D4F42-7213-4726-809B-49D9C2E6E727}" srcOrd="0" destOrd="0" presId="urn:microsoft.com/office/officeart/2005/8/layout/hierarchy2"/>
    <dgm:cxn modelId="{A3CE31D1-2F32-4541-AF29-A18055DF9522}" srcId="{C75D1832-6472-4139-9CE2-02A8A3A36B42}" destId="{FE813D34-C61A-40C8-A51A-2B32AA2289A8}" srcOrd="5" destOrd="0" parTransId="{9EC679AB-4C05-496C-9528-A115BD55810A}" sibTransId="{7E354708-8F81-4408-86B9-0C822EE2CA0D}"/>
    <dgm:cxn modelId="{EAE3B814-52F5-4066-939E-D3F20957CCC6}" type="presOf" srcId="{4343E450-713C-4A7A-8690-7076CB95B23B}" destId="{DA4B3C23-230B-4CD5-9490-E282C92723FA}" srcOrd="0" destOrd="0" presId="urn:microsoft.com/office/officeart/2005/8/layout/hierarchy2"/>
    <dgm:cxn modelId="{F891789F-C842-4079-80E7-3BB9C074414F}" srcId="{C75D1832-6472-4139-9CE2-02A8A3A36B42}" destId="{AC4A55BA-4348-4627-816E-AA293BEE4248}" srcOrd="4" destOrd="0" parTransId="{6E24D3B3-767C-437C-91A4-478AF8EBFC03}" sibTransId="{6B51D71C-5224-4666-86D1-19BFDAA4B069}"/>
    <dgm:cxn modelId="{44050DEA-3C56-427C-A2DD-14E55E6AD3E9}" type="presOf" srcId="{609FD6A7-6114-4F03-ACA2-D6F0CF239AC3}" destId="{243A1E69-1A5C-407B-972E-4D0E72EFEC90}" srcOrd="0" destOrd="0" presId="urn:microsoft.com/office/officeart/2005/8/layout/hierarchy2"/>
    <dgm:cxn modelId="{F3F19B3E-518E-4C78-B7A4-CBD3641B2626}" srcId="{C75D1832-6472-4139-9CE2-02A8A3A36B42}" destId="{013E46D5-56F2-4E5B-884C-2783EAB4405D}" srcOrd="2" destOrd="0" parTransId="{8E9A4F6F-8027-4AB0-87EB-B8314B45F4B7}" sibTransId="{AC01F6D9-EFA9-4B31-8434-E6E2184EACAF}"/>
    <dgm:cxn modelId="{0112413C-7A00-4B3A-80EC-15FAE49A4696}" type="presOf" srcId="{8BC1C65F-9C57-42CD-A29D-C564CAE0F5FF}" destId="{A4424000-C8D3-4E33-BB79-450C77F6B9CD}" srcOrd="1" destOrd="0" presId="urn:microsoft.com/office/officeart/2005/8/layout/hierarchy2"/>
    <dgm:cxn modelId="{AEC16269-C7DF-4D5C-8C73-C210A31BE3D7}" srcId="{C75D1832-6472-4139-9CE2-02A8A3A36B42}" destId="{EAD47CBF-1940-4CC8-BF45-4A3D26F74B05}" srcOrd="6" destOrd="0" parTransId="{8BC1C65F-9C57-42CD-A29D-C564CAE0F5FF}" sibTransId="{5BF49418-795F-4DA8-B2E5-91DB9C277F9B}"/>
    <dgm:cxn modelId="{E5E38B2D-14B9-43F5-8389-8A1A6FBFB776}" type="presOf" srcId="{EAD47CBF-1940-4CC8-BF45-4A3D26F74B05}" destId="{7C812D1A-4CF9-4A7B-A388-FFDC5810CA41}" srcOrd="0" destOrd="0" presId="urn:microsoft.com/office/officeart/2005/8/layout/hierarchy2"/>
    <dgm:cxn modelId="{84DBC748-7888-42DD-99C3-1680836FF621}" type="presOf" srcId="{C75D1832-6472-4139-9CE2-02A8A3A36B42}" destId="{1279DCCD-4107-43CF-B9E0-861C24FEF7D9}" srcOrd="0" destOrd="0" presId="urn:microsoft.com/office/officeart/2005/8/layout/hierarchy2"/>
    <dgm:cxn modelId="{32183B51-573B-4F4D-ACFA-F2DDA3CCEEB2}" type="presOf" srcId="{6E24D3B3-767C-437C-91A4-478AF8EBFC03}" destId="{1AA7B728-1E32-4F75-BF08-071AEA0E3720}" srcOrd="1" destOrd="0" presId="urn:microsoft.com/office/officeart/2005/8/layout/hierarchy2"/>
    <dgm:cxn modelId="{79F3218C-B9CE-45BC-BCE1-AFCDBB74BA5A}" type="presOf" srcId="{6E24D3B3-767C-437C-91A4-478AF8EBFC03}" destId="{97A19816-1189-4BA4-9851-75AE59E44DB2}" srcOrd="0" destOrd="0" presId="urn:microsoft.com/office/officeart/2005/8/layout/hierarchy2"/>
    <dgm:cxn modelId="{2DA38FD2-102A-4BE1-968C-F3B29579C923}" type="presOf" srcId="{8BC1C65F-9C57-42CD-A29D-C564CAE0F5FF}" destId="{0B99A48E-9067-4105-9335-FA524A370B97}" srcOrd="0" destOrd="0" presId="urn:microsoft.com/office/officeart/2005/8/layout/hierarchy2"/>
    <dgm:cxn modelId="{5D56992C-63C7-40B1-B9C8-4C012DE67718}" type="presOf" srcId="{9EC679AB-4C05-496C-9528-A115BD55810A}" destId="{445925E9-2311-4219-AEB7-E96DA32EE583}" srcOrd="1" destOrd="0" presId="urn:microsoft.com/office/officeart/2005/8/layout/hierarchy2"/>
    <dgm:cxn modelId="{45917E81-6CC5-4252-84D2-ED6C9EB10798}" type="presOf" srcId="{65C4BB88-9114-400E-93C5-352255D37FFB}" destId="{7883DCEA-97D4-4231-91B0-3B807FA346CC}" srcOrd="0" destOrd="0" presId="urn:microsoft.com/office/officeart/2005/8/layout/hierarchy2"/>
    <dgm:cxn modelId="{B253F30E-7F2A-4176-A019-7AEE0BE39D88}" type="presOf" srcId="{B8ACB72F-44E9-4E3E-A247-7AF39FD68098}" destId="{70A35F58-CB6E-43D9-8131-E485523C839C}" srcOrd="0" destOrd="0" presId="urn:microsoft.com/office/officeart/2005/8/layout/hierarchy2"/>
    <dgm:cxn modelId="{43E5F4E7-BAAE-42B9-BD08-B536DEE3FACB}" srcId="{4343E450-713C-4A7A-8690-7076CB95B23B}" destId="{C75D1832-6472-4139-9CE2-02A8A3A36B42}" srcOrd="0" destOrd="0" parTransId="{43E18754-3BCA-4B5A-B598-D604D5AAD5C0}" sibTransId="{DBED3C47-3579-4171-990B-BF23FD7248DB}"/>
    <dgm:cxn modelId="{9371E1C7-C761-486E-BE5E-27AC9BB4E17A}" type="presOf" srcId="{DBFDF4F1-4491-4F36-A8DC-E0A268A250EB}" destId="{23F82010-4453-47AD-A1C9-6E09C1FE517B}" srcOrd="0" destOrd="0" presId="urn:microsoft.com/office/officeart/2005/8/layout/hierarchy2"/>
    <dgm:cxn modelId="{D45F656F-E7D5-4DE8-B253-41FB6E75BF2F}" srcId="{C75D1832-6472-4139-9CE2-02A8A3A36B42}" destId="{E4D45C2F-C195-4C79-8B35-7E4350E04560}" srcOrd="0" destOrd="0" parTransId="{65C4BB88-9114-400E-93C5-352255D37FFB}" sibTransId="{DB2CFF49-824D-47F7-9AC0-CECDD4FB67F8}"/>
    <dgm:cxn modelId="{BC6DAD9A-6D8F-463C-8478-B5B4B9B2D979}" type="presParOf" srcId="{DA4B3C23-230B-4CD5-9490-E282C92723FA}" destId="{595ACEDE-EE42-42D5-BB20-DE84D961A573}" srcOrd="0" destOrd="0" presId="urn:microsoft.com/office/officeart/2005/8/layout/hierarchy2"/>
    <dgm:cxn modelId="{EC6F88E2-C045-461C-A90C-016D6B2A0671}" type="presParOf" srcId="{595ACEDE-EE42-42D5-BB20-DE84D961A573}" destId="{1279DCCD-4107-43CF-B9E0-861C24FEF7D9}" srcOrd="0" destOrd="0" presId="urn:microsoft.com/office/officeart/2005/8/layout/hierarchy2"/>
    <dgm:cxn modelId="{614D5EEB-D0B3-4FA8-BAFB-ECB8006C8358}" type="presParOf" srcId="{595ACEDE-EE42-42D5-BB20-DE84D961A573}" destId="{1D9C5FDD-4BFC-4D21-940C-ABE84394D162}" srcOrd="1" destOrd="0" presId="urn:microsoft.com/office/officeart/2005/8/layout/hierarchy2"/>
    <dgm:cxn modelId="{43535335-1955-45F9-9C67-A6E920F568ED}" type="presParOf" srcId="{1D9C5FDD-4BFC-4D21-940C-ABE84394D162}" destId="{7883DCEA-97D4-4231-91B0-3B807FA346CC}" srcOrd="0" destOrd="0" presId="urn:microsoft.com/office/officeart/2005/8/layout/hierarchy2"/>
    <dgm:cxn modelId="{58A9609F-6D28-42AA-BA97-4C4B1D1672ED}" type="presParOf" srcId="{7883DCEA-97D4-4231-91B0-3B807FA346CC}" destId="{E74D74AC-2FE5-45C3-909E-2B3E2F20B034}" srcOrd="0" destOrd="0" presId="urn:microsoft.com/office/officeart/2005/8/layout/hierarchy2"/>
    <dgm:cxn modelId="{D6FFE173-46D4-45A7-A6D6-149BAF20082A}" type="presParOf" srcId="{1D9C5FDD-4BFC-4D21-940C-ABE84394D162}" destId="{6E04AA7F-0124-494A-A013-2905EFE63CCF}" srcOrd="1" destOrd="0" presId="urn:microsoft.com/office/officeart/2005/8/layout/hierarchy2"/>
    <dgm:cxn modelId="{E715D2E2-4AA7-46B4-862B-B1E844E56CBE}" type="presParOf" srcId="{6E04AA7F-0124-494A-A013-2905EFE63CCF}" destId="{62DC7DEA-D655-4553-8268-94C298CE4B86}" srcOrd="0" destOrd="0" presId="urn:microsoft.com/office/officeart/2005/8/layout/hierarchy2"/>
    <dgm:cxn modelId="{3E6924F5-2C7C-4C2D-AD51-2C6B0DF5A6D4}" type="presParOf" srcId="{6E04AA7F-0124-494A-A013-2905EFE63CCF}" destId="{2C89D2B6-1496-47BC-841C-B152A69D7A81}" srcOrd="1" destOrd="0" presId="urn:microsoft.com/office/officeart/2005/8/layout/hierarchy2"/>
    <dgm:cxn modelId="{2F890B86-A614-45A8-8368-BE3E1931A2CC}" type="presParOf" srcId="{1D9C5FDD-4BFC-4D21-940C-ABE84394D162}" destId="{23F82010-4453-47AD-A1C9-6E09C1FE517B}" srcOrd="2" destOrd="0" presId="urn:microsoft.com/office/officeart/2005/8/layout/hierarchy2"/>
    <dgm:cxn modelId="{91323545-9393-47AD-8D08-519BCEB1C437}" type="presParOf" srcId="{23F82010-4453-47AD-A1C9-6E09C1FE517B}" destId="{2EBC341F-8F2A-4AEB-9965-89A46B1E8BD4}" srcOrd="0" destOrd="0" presId="urn:microsoft.com/office/officeart/2005/8/layout/hierarchy2"/>
    <dgm:cxn modelId="{1DB0AC40-2A1E-47EC-9465-89126819E7B2}" type="presParOf" srcId="{1D9C5FDD-4BFC-4D21-940C-ABE84394D162}" destId="{3E090C82-D19A-46DD-BA9B-8DBBA30260AB}" srcOrd="3" destOrd="0" presId="urn:microsoft.com/office/officeart/2005/8/layout/hierarchy2"/>
    <dgm:cxn modelId="{882CC2EF-8076-4D3F-B0EB-55D3DB881E95}" type="presParOf" srcId="{3E090C82-D19A-46DD-BA9B-8DBBA30260AB}" destId="{627C18DF-4FF0-4BCA-A779-BB90511A1894}" srcOrd="0" destOrd="0" presId="urn:microsoft.com/office/officeart/2005/8/layout/hierarchy2"/>
    <dgm:cxn modelId="{61F82676-D9EE-409E-ADA9-A31FEB8380CA}" type="presParOf" srcId="{3E090C82-D19A-46DD-BA9B-8DBBA30260AB}" destId="{89D250E7-9A00-46CF-8046-062A83460B7E}" srcOrd="1" destOrd="0" presId="urn:microsoft.com/office/officeart/2005/8/layout/hierarchy2"/>
    <dgm:cxn modelId="{A499D3DB-8B0C-49C9-8750-CBF56C7CAF1A}" type="presParOf" srcId="{1D9C5FDD-4BFC-4D21-940C-ABE84394D162}" destId="{5099F26A-921A-4EE9-9598-F924C024E50B}" srcOrd="4" destOrd="0" presId="urn:microsoft.com/office/officeart/2005/8/layout/hierarchy2"/>
    <dgm:cxn modelId="{B1EABA71-F7F5-41B7-A5E9-5BA54A531153}" type="presParOf" srcId="{5099F26A-921A-4EE9-9598-F924C024E50B}" destId="{C6FEB782-E77E-4907-911E-1F3A9D221ACE}" srcOrd="0" destOrd="0" presId="urn:microsoft.com/office/officeart/2005/8/layout/hierarchy2"/>
    <dgm:cxn modelId="{781C51CC-D279-45A5-B5BE-AAC6AE0FDEFF}" type="presParOf" srcId="{1D9C5FDD-4BFC-4D21-940C-ABE84394D162}" destId="{F836706B-4C04-4195-93B3-5BB55B0509CC}" srcOrd="5" destOrd="0" presId="urn:microsoft.com/office/officeart/2005/8/layout/hierarchy2"/>
    <dgm:cxn modelId="{1442E0E7-9355-4DB2-8048-D8E73DF6320E}" type="presParOf" srcId="{F836706B-4C04-4195-93B3-5BB55B0509CC}" destId="{886542F8-4FF2-4FBB-B966-31FB285A1774}" srcOrd="0" destOrd="0" presId="urn:microsoft.com/office/officeart/2005/8/layout/hierarchy2"/>
    <dgm:cxn modelId="{56B05ED1-1664-45EC-85E2-D9772B4A6000}" type="presParOf" srcId="{F836706B-4C04-4195-93B3-5BB55B0509CC}" destId="{B3A0520F-0D42-4FBC-9BB3-63C432B77AE6}" srcOrd="1" destOrd="0" presId="urn:microsoft.com/office/officeart/2005/8/layout/hierarchy2"/>
    <dgm:cxn modelId="{40402847-1ABA-4543-8FDA-525B6AC7427D}" type="presParOf" srcId="{1D9C5FDD-4BFC-4D21-940C-ABE84394D162}" destId="{70A35F58-CB6E-43D9-8131-E485523C839C}" srcOrd="6" destOrd="0" presId="urn:microsoft.com/office/officeart/2005/8/layout/hierarchy2"/>
    <dgm:cxn modelId="{37D72EB1-A3BA-431F-9551-72C39CB9CE81}" type="presParOf" srcId="{70A35F58-CB6E-43D9-8131-E485523C839C}" destId="{AB85B02F-12D3-4526-B2E9-D0A374C0647C}" srcOrd="0" destOrd="0" presId="urn:microsoft.com/office/officeart/2005/8/layout/hierarchy2"/>
    <dgm:cxn modelId="{ED7D6D09-696B-49CF-B1C8-9B7881AC186F}" type="presParOf" srcId="{1D9C5FDD-4BFC-4D21-940C-ABE84394D162}" destId="{C3317FAD-0965-40B5-9520-CDBF1B75C559}" srcOrd="7" destOrd="0" presId="urn:microsoft.com/office/officeart/2005/8/layout/hierarchy2"/>
    <dgm:cxn modelId="{00AD45C0-5DE3-48E6-A494-95E4A7F3E8FE}" type="presParOf" srcId="{C3317FAD-0965-40B5-9520-CDBF1B75C559}" destId="{243A1E69-1A5C-407B-972E-4D0E72EFEC90}" srcOrd="0" destOrd="0" presId="urn:microsoft.com/office/officeart/2005/8/layout/hierarchy2"/>
    <dgm:cxn modelId="{5C71CEC7-163A-41AE-8192-66E589F6D16B}" type="presParOf" srcId="{C3317FAD-0965-40B5-9520-CDBF1B75C559}" destId="{69903CEF-2FD5-4C00-9BED-98D8B7CBA731}" srcOrd="1" destOrd="0" presId="urn:microsoft.com/office/officeart/2005/8/layout/hierarchy2"/>
    <dgm:cxn modelId="{9A99DB7F-56E6-4108-8CD7-F5C05CFEF95C}" type="presParOf" srcId="{1D9C5FDD-4BFC-4D21-940C-ABE84394D162}" destId="{97A19816-1189-4BA4-9851-75AE59E44DB2}" srcOrd="8" destOrd="0" presId="urn:microsoft.com/office/officeart/2005/8/layout/hierarchy2"/>
    <dgm:cxn modelId="{1A25195D-A97E-4632-A026-D7E7C385121F}" type="presParOf" srcId="{97A19816-1189-4BA4-9851-75AE59E44DB2}" destId="{1AA7B728-1E32-4F75-BF08-071AEA0E3720}" srcOrd="0" destOrd="0" presId="urn:microsoft.com/office/officeart/2005/8/layout/hierarchy2"/>
    <dgm:cxn modelId="{F12776AC-1D41-4EED-A0A5-E88D25EE15BC}" type="presParOf" srcId="{1D9C5FDD-4BFC-4D21-940C-ABE84394D162}" destId="{B91EA70B-4C8A-4F0F-A535-BF3E706DFA6B}" srcOrd="9" destOrd="0" presId="urn:microsoft.com/office/officeart/2005/8/layout/hierarchy2"/>
    <dgm:cxn modelId="{7D038B31-2FB0-40C5-A5A5-08C7018713EE}" type="presParOf" srcId="{B91EA70B-4C8A-4F0F-A535-BF3E706DFA6B}" destId="{2B294408-88DD-4DCC-8CC8-4CFF5F1F7CD1}" srcOrd="0" destOrd="0" presId="urn:microsoft.com/office/officeart/2005/8/layout/hierarchy2"/>
    <dgm:cxn modelId="{64DC1906-7B8F-4CFA-BA61-1EE10F028BD1}" type="presParOf" srcId="{B91EA70B-4C8A-4F0F-A535-BF3E706DFA6B}" destId="{F37CA48E-886E-4105-BA06-F876844A2FAC}" srcOrd="1" destOrd="0" presId="urn:microsoft.com/office/officeart/2005/8/layout/hierarchy2"/>
    <dgm:cxn modelId="{D6AB94CA-238F-4859-B4D6-5BF1EFBC18BE}" type="presParOf" srcId="{1D9C5FDD-4BFC-4D21-940C-ABE84394D162}" destId="{EB6D4F42-7213-4726-809B-49D9C2E6E727}" srcOrd="10" destOrd="0" presId="urn:microsoft.com/office/officeart/2005/8/layout/hierarchy2"/>
    <dgm:cxn modelId="{810CF52B-B1BF-4193-B998-4F27981AAA4F}" type="presParOf" srcId="{EB6D4F42-7213-4726-809B-49D9C2E6E727}" destId="{445925E9-2311-4219-AEB7-E96DA32EE583}" srcOrd="0" destOrd="0" presId="urn:microsoft.com/office/officeart/2005/8/layout/hierarchy2"/>
    <dgm:cxn modelId="{723125EA-0F27-4DF4-9173-1B53E529823C}" type="presParOf" srcId="{1D9C5FDD-4BFC-4D21-940C-ABE84394D162}" destId="{0926F359-BE4F-423F-8CBF-781B7F10E3BC}" srcOrd="11" destOrd="0" presId="urn:microsoft.com/office/officeart/2005/8/layout/hierarchy2"/>
    <dgm:cxn modelId="{F90BBD78-CFC7-40B8-BC33-5FF217B11399}" type="presParOf" srcId="{0926F359-BE4F-423F-8CBF-781B7F10E3BC}" destId="{8B10E4C8-FCF6-432E-B70C-60A0174E0641}" srcOrd="0" destOrd="0" presId="urn:microsoft.com/office/officeart/2005/8/layout/hierarchy2"/>
    <dgm:cxn modelId="{786E9D3B-F5D1-42FF-A742-209E386EC66C}" type="presParOf" srcId="{0926F359-BE4F-423F-8CBF-781B7F10E3BC}" destId="{8B5D0950-34D7-49A9-9855-3D6B4DCDF0D8}" srcOrd="1" destOrd="0" presId="urn:microsoft.com/office/officeart/2005/8/layout/hierarchy2"/>
    <dgm:cxn modelId="{CD334997-46A7-42CC-A326-2F387BC49516}" type="presParOf" srcId="{1D9C5FDD-4BFC-4D21-940C-ABE84394D162}" destId="{0B99A48E-9067-4105-9335-FA524A370B97}" srcOrd="12" destOrd="0" presId="urn:microsoft.com/office/officeart/2005/8/layout/hierarchy2"/>
    <dgm:cxn modelId="{D95314E3-2094-47DE-BE7E-8BDF3E375825}" type="presParOf" srcId="{0B99A48E-9067-4105-9335-FA524A370B97}" destId="{A4424000-C8D3-4E33-BB79-450C77F6B9CD}" srcOrd="0" destOrd="0" presId="urn:microsoft.com/office/officeart/2005/8/layout/hierarchy2"/>
    <dgm:cxn modelId="{34F88DF1-7F75-4607-B5E5-5FF1C4DCF817}" type="presParOf" srcId="{1D9C5FDD-4BFC-4D21-940C-ABE84394D162}" destId="{D0286D19-109A-4B28-9AA1-765C17CB57BA}" srcOrd="13" destOrd="0" presId="urn:microsoft.com/office/officeart/2005/8/layout/hierarchy2"/>
    <dgm:cxn modelId="{BD916B6B-3B65-4816-B55E-FEBFC1121E02}" type="presParOf" srcId="{D0286D19-109A-4B28-9AA1-765C17CB57BA}" destId="{7C812D1A-4CF9-4A7B-A388-FFDC5810CA41}" srcOrd="0" destOrd="0" presId="urn:microsoft.com/office/officeart/2005/8/layout/hierarchy2"/>
    <dgm:cxn modelId="{F763BEC3-D053-4677-8DF4-52E1DA0A6640}" type="presParOf" srcId="{D0286D19-109A-4B28-9AA1-765C17CB57BA}" destId="{BCE460DC-2677-49A7-91B6-74726EE4B02B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279DCCD-4107-43CF-B9E0-861C24FEF7D9}">
      <dsp:nvSpPr>
        <dsp:cNvPr id="0" name=""/>
        <dsp:cNvSpPr/>
      </dsp:nvSpPr>
      <dsp:spPr>
        <a:xfrm>
          <a:off x="0" y="2169363"/>
          <a:ext cx="1733208" cy="63359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2400" b="0" i="0" u="none" strike="noStrike" kern="1200" cap="none" normalizeH="0" baseline="0" dirty="0" smtClean="0">
              <a:ln/>
              <a:effectLst/>
              <a:latin typeface="Calibri" pitchFamily="34" charset="0"/>
            </a:rPr>
            <a:t>křesťanství</a:t>
          </a:r>
        </a:p>
      </dsp:txBody>
      <dsp:txXfrm>
        <a:off x="0" y="2169363"/>
        <a:ext cx="1733208" cy="633593"/>
      </dsp:txXfrm>
    </dsp:sp>
    <dsp:sp modelId="{7883DCEA-97D4-4231-91B0-3B807FA346CC}">
      <dsp:nvSpPr>
        <dsp:cNvPr id="0" name=""/>
        <dsp:cNvSpPr/>
      </dsp:nvSpPr>
      <dsp:spPr>
        <a:xfrm rot="17577295">
          <a:off x="1016240" y="1392494"/>
          <a:ext cx="2350741" cy="22741"/>
        </a:xfrm>
        <a:custGeom>
          <a:avLst/>
          <a:gdLst/>
          <a:ahLst/>
          <a:cxnLst/>
          <a:rect l="0" t="0" r="0" b="0"/>
          <a:pathLst>
            <a:path>
              <a:moveTo>
                <a:pt x="0" y="11370"/>
              </a:moveTo>
              <a:lnTo>
                <a:pt x="2350741" y="11370"/>
              </a:lnTo>
            </a:path>
          </a:pathLst>
        </a:cu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 rot="17577295">
        <a:off x="2132842" y="1345096"/>
        <a:ext cx="117537" cy="117537"/>
      </dsp:txXfrm>
    </dsp:sp>
    <dsp:sp modelId="{62DC7DEA-D655-4553-8268-94C298CE4B86}">
      <dsp:nvSpPr>
        <dsp:cNvPr id="0" name=""/>
        <dsp:cNvSpPr/>
      </dsp:nvSpPr>
      <dsp:spPr>
        <a:xfrm>
          <a:off x="2650012" y="4772"/>
          <a:ext cx="1726403" cy="63359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800" b="0" i="0" u="none" strike="noStrike" kern="1200" cap="none" normalizeH="0" baseline="0" dirty="0" smtClean="0">
              <a:ln/>
              <a:effectLst/>
              <a:latin typeface="Calibri" pitchFamily="34" charset="0"/>
            </a:rPr>
            <a:t>římskokatolická</a:t>
          </a:r>
        </a:p>
      </dsp:txBody>
      <dsp:txXfrm>
        <a:off x="2650012" y="4772"/>
        <a:ext cx="1726403" cy="633593"/>
      </dsp:txXfrm>
    </dsp:sp>
    <dsp:sp modelId="{23F82010-4453-47AD-A1C9-6E09C1FE517B}">
      <dsp:nvSpPr>
        <dsp:cNvPr id="0" name=""/>
        <dsp:cNvSpPr/>
      </dsp:nvSpPr>
      <dsp:spPr>
        <a:xfrm rot="18153401">
          <a:off x="1339773" y="1756810"/>
          <a:ext cx="1703674" cy="22741"/>
        </a:xfrm>
        <a:custGeom>
          <a:avLst/>
          <a:gdLst/>
          <a:ahLst/>
          <a:cxnLst/>
          <a:rect l="0" t="0" r="0" b="0"/>
          <a:pathLst>
            <a:path>
              <a:moveTo>
                <a:pt x="0" y="11370"/>
              </a:moveTo>
              <a:lnTo>
                <a:pt x="1703674" y="11370"/>
              </a:lnTo>
            </a:path>
          </a:pathLst>
        </a:cu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 rot="18153401">
        <a:off x="2149018" y="1725589"/>
        <a:ext cx="85183" cy="85183"/>
      </dsp:txXfrm>
    </dsp:sp>
    <dsp:sp modelId="{627C18DF-4FF0-4BCA-A779-BB90511A1894}">
      <dsp:nvSpPr>
        <dsp:cNvPr id="0" name=""/>
        <dsp:cNvSpPr/>
      </dsp:nvSpPr>
      <dsp:spPr>
        <a:xfrm>
          <a:off x="2650012" y="733405"/>
          <a:ext cx="1726403" cy="63359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800" b="0" i="0" u="none" strike="noStrike" kern="1200" cap="none" normalizeH="0" baseline="0" smtClean="0">
              <a:ln/>
              <a:effectLst/>
              <a:latin typeface="Calibri" pitchFamily="34" charset="0"/>
            </a:rPr>
            <a:t>evangelická</a:t>
          </a:r>
          <a:endParaRPr kumimoji="0" lang="cs-CZ" sz="1800" b="0" i="0" u="none" strike="noStrike" kern="1200" cap="none" normalizeH="0" baseline="0" dirty="0" smtClean="0">
            <a:ln/>
            <a:effectLst/>
            <a:latin typeface="Calibri" pitchFamily="34" charset="0"/>
          </a:endParaRPr>
        </a:p>
      </dsp:txBody>
      <dsp:txXfrm>
        <a:off x="2650012" y="733405"/>
        <a:ext cx="1726403" cy="633593"/>
      </dsp:txXfrm>
    </dsp:sp>
    <dsp:sp modelId="{5099F26A-921A-4EE9-9598-F924C024E50B}">
      <dsp:nvSpPr>
        <dsp:cNvPr id="0" name=""/>
        <dsp:cNvSpPr/>
      </dsp:nvSpPr>
      <dsp:spPr>
        <a:xfrm rot="19340964">
          <a:off x="1612637" y="2121126"/>
          <a:ext cx="1157946" cy="22741"/>
        </a:xfrm>
        <a:custGeom>
          <a:avLst/>
          <a:gdLst/>
          <a:ahLst/>
          <a:cxnLst/>
          <a:rect l="0" t="0" r="0" b="0"/>
          <a:pathLst>
            <a:path>
              <a:moveTo>
                <a:pt x="0" y="11370"/>
              </a:moveTo>
              <a:lnTo>
                <a:pt x="1157946" y="11370"/>
              </a:lnTo>
            </a:path>
          </a:pathLst>
        </a:cu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9340964">
        <a:off x="2162661" y="2103549"/>
        <a:ext cx="57897" cy="57897"/>
      </dsp:txXfrm>
    </dsp:sp>
    <dsp:sp modelId="{886542F8-4FF2-4FBB-B966-31FB285A1774}">
      <dsp:nvSpPr>
        <dsp:cNvPr id="0" name=""/>
        <dsp:cNvSpPr/>
      </dsp:nvSpPr>
      <dsp:spPr>
        <a:xfrm>
          <a:off x="2650012" y="1462038"/>
          <a:ext cx="1726403" cy="63359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800" b="0" i="0" u="none" strike="noStrike" kern="1200" cap="none" normalizeH="0" baseline="0" smtClean="0">
              <a:ln/>
              <a:effectLst/>
              <a:latin typeface="Calibri" pitchFamily="34" charset="0"/>
            </a:rPr>
            <a:t>českobratrská</a:t>
          </a:r>
          <a:endParaRPr kumimoji="0" lang="cs-CZ" sz="1800" b="0" i="0" u="none" strike="noStrike" kern="1200" cap="none" normalizeH="0" baseline="0" dirty="0" smtClean="0">
            <a:ln/>
            <a:effectLst/>
            <a:latin typeface="Calibri" pitchFamily="34" charset="0"/>
          </a:endParaRPr>
        </a:p>
      </dsp:txBody>
      <dsp:txXfrm>
        <a:off x="2650012" y="1462038"/>
        <a:ext cx="1726403" cy="633593"/>
      </dsp:txXfrm>
    </dsp:sp>
    <dsp:sp modelId="{70A35F58-CB6E-43D9-8131-E485523C839C}">
      <dsp:nvSpPr>
        <dsp:cNvPr id="0" name=""/>
        <dsp:cNvSpPr/>
      </dsp:nvSpPr>
      <dsp:spPr>
        <a:xfrm rot="79883">
          <a:off x="1733084" y="2485443"/>
          <a:ext cx="917052" cy="22741"/>
        </a:xfrm>
        <a:custGeom>
          <a:avLst/>
          <a:gdLst/>
          <a:ahLst/>
          <a:cxnLst/>
          <a:rect l="0" t="0" r="0" b="0"/>
          <a:pathLst>
            <a:path>
              <a:moveTo>
                <a:pt x="0" y="11370"/>
              </a:moveTo>
              <a:lnTo>
                <a:pt x="917052" y="11370"/>
              </a:lnTo>
            </a:path>
          </a:pathLst>
        </a:cu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79883">
        <a:off x="2168684" y="2473887"/>
        <a:ext cx="45852" cy="45852"/>
      </dsp:txXfrm>
    </dsp:sp>
    <dsp:sp modelId="{243A1E69-1A5C-407B-972E-4D0E72EFEC90}">
      <dsp:nvSpPr>
        <dsp:cNvPr id="0" name=""/>
        <dsp:cNvSpPr/>
      </dsp:nvSpPr>
      <dsp:spPr>
        <a:xfrm>
          <a:off x="2650012" y="2190671"/>
          <a:ext cx="1726403" cy="63359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800" b="0" i="0" u="none" strike="noStrike" kern="1200" cap="none" normalizeH="0" baseline="0" smtClean="0">
              <a:ln/>
              <a:effectLst/>
              <a:latin typeface="Calibri" pitchFamily="34" charset="0"/>
            </a:rPr>
            <a:t>čs. husitská</a:t>
          </a:r>
          <a:endParaRPr kumimoji="0" lang="cs-CZ" sz="1800" b="0" i="0" u="none" strike="noStrike" kern="1200" cap="none" normalizeH="0" baseline="0" dirty="0" smtClean="0">
            <a:ln/>
            <a:effectLst/>
            <a:latin typeface="Calibri" pitchFamily="34" charset="0"/>
          </a:endParaRPr>
        </a:p>
      </dsp:txBody>
      <dsp:txXfrm>
        <a:off x="2650012" y="2190671"/>
        <a:ext cx="1726403" cy="633593"/>
      </dsp:txXfrm>
    </dsp:sp>
    <dsp:sp modelId="{97A19816-1189-4BA4-9851-75AE59E44DB2}">
      <dsp:nvSpPr>
        <dsp:cNvPr id="0" name=""/>
        <dsp:cNvSpPr/>
      </dsp:nvSpPr>
      <dsp:spPr>
        <a:xfrm rot="2356978">
          <a:off x="1599381" y="2849759"/>
          <a:ext cx="1184458" cy="22741"/>
        </a:xfrm>
        <a:custGeom>
          <a:avLst/>
          <a:gdLst/>
          <a:ahLst/>
          <a:cxnLst/>
          <a:rect l="0" t="0" r="0" b="0"/>
          <a:pathLst>
            <a:path>
              <a:moveTo>
                <a:pt x="0" y="11370"/>
              </a:moveTo>
              <a:lnTo>
                <a:pt x="1184458" y="11370"/>
              </a:lnTo>
            </a:path>
          </a:pathLst>
        </a:cu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2356978">
        <a:off x="2161999" y="2831519"/>
        <a:ext cx="59222" cy="59222"/>
      </dsp:txXfrm>
    </dsp:sp>
    <dsp:sp modelId="{2B294408-88DD-4DCC-8CC8-4CFF5F1F7CD1}">
      <dsp:nvSpPr>
        <dsp:cNvPr id="0" name=""/>
        <dsp:cNvSpPr/>
      </dsp:nvSpPr>
      <dsp:spPr>
        <a:xfrm>
          <a:off x="2650012" y="2919303"/>
          <a:ext cx="1726403" cy="63359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800" b="0" i="0" u="none" strike="noStrike" kern="1200" cap="none" normalizeH="0" baseline="0" smtClean="0">
              <a:ln/>
              <a:effectLst/>
              <a:latin typeface="Calibri" pitchFamily="34" charset="0"/>
            </a:rPr>
            <a:t>baptistická</a:t>
          </a:r>
          <a:endParaRPr kumimoji="0" lang="cs-CZ" sz="1800" b="0" i="0" u="none" strike="noStrike" kern="1200" cap="none" normalizeH="0" baseline="0" dirty="0" smtClean="0">
            <a:ln/>
            <a:effectLst/>
            <a:latin typeface="Calibri" pitchFamily="34" charset="0"/>
          </a:endParaRPr>
        </a:p>
      </dsp:txBody>
      <dsp:txXfrm>
        <a:off x="2650012" y="2919303"/>
        <a:ext cx="1726403" cy="633593"/>
      </dsp:txXfrm>
    </dsp:sp>
    <dsp:sp modelId="{EB6D4F42-7213-4726-809B-49D9C2E6E727}">
      <dsp:nvSpPr>
        <dsp:cNvPr id="0" name=""/>
        <dsp:cNvSpPr/>
      </dsp:nvSpPr>
      <dsp:spPr>
        <a:xfrm rot="3491916">
          <a:off x="1321738" y="3214076"/>
          <a:ext cx="1739744" cy="22741"/>
        </a:xfrm>
        <a:custGeom>
          <a:avLst/>
          <a:gdLst/>
          <a:ahLst/>
          <a:cxnLst/>
          <a:rect l="0" t="0" r="0" b="0"/>
          <a:pathLst>
            <a:path>
              <a:moveTo>
                <a:pt x="0" y="11370"/>
              </a:moveTo>
              <a:lnTo>
                <a:pt x="1739744" y="11370"/>
              </a:lnTo>
            </a:path>
          </a:pathLst>
        </a:cu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 rot="3491916">
        <a:off x="2148117" y="3181953"/>
        <a:ext cx="86987" cy="86987"/>
      </dsp:txXfrm>
    </dsp:sp>
    <dsp:sp modelId="{8B10E4C8-FCF6-432E-B70C-60A0174E0641}">
      <dsp:nvSpPr>
        <dsp:cNvPr id="0" name=""/>
        <dsp:cNvSpPr/>
      </dsp:nvSpPr>
      <dsp:spPr>
        <a:xfrm>
          <a:off x="2650012" y="3647936"/>
          <a:ext cx="1726403" cy="63359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800" b="0" i="0" u="none" strike="noStrike" kern="1200" cap="none" normalizeH="0" baseline="0" dirty="0" smtClean="0">
              <a:ln/>
              <a:effectLst/>
              <a:latin typeface="Calibri" pitchFamily="34" charset="0"/>
            </a:rPr>
            <a:t>pravoslavná</a:t>
          </a:r>
        </a:p>
      </dsp:txBody>
      <dsp:txXfrm>
        <a:off x="2650012" y="3647936"/>
        <a:ext cx="1726403" cy="633593"/>
      </dsp:txXfrm>
    </dsp:sp>
    <dsp:sp modelId="{0B99A48E-9067-4105-9335-FA524A370B97}">
      <dsp:nvSpPr>
        <dsp:cNvPr id="0" name=""/>
        <dsp:cNvSpPr/>
      </dsp:nvSpPr>
      <dsp:spPr>
        <a:xfrm rot="4046612">
          <a:off x="996590" y="3578392"/>
          <a:ext cx="2390039" cy="22741"/>
        </a:xfrm>
        <a:custGeom>
          <a:avLst/>
          <a:gdLst/>
          <a:ahLst/>
          <a:cxnLst/>
          <a:rect l="0" t="0" r="0" b="0"/>
          <a:pathLst>
            <a:path>
              <a:moveTo>
                <a:pt x="0" y="11370"/>
              </a:moveTo>
              <a:lnTo>
                <a:pt x="2390039" y="11370"/>
              </a:lnTo>
            </a:path>
          </a:pathLst>
        </a:cu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 rot="4046612">
        <a:off x="2131859" y="3530012"/>
        <a:ext cx="119501" cy="119501"/>
      </dsp:txXfrm>
    </dsp:sp>
    <dsp:sp modelId="{7C812D1A-4CF9-4A7B-A388-FFDC5810CA41}">
      <dsp:nvSpPr>
        <dsp:cNvPr id="0" name=""/>
        <dsp:cNvSpPr/>
      </dsp:nvSpPr>
      <dsp:spPr>
        <a:xfrm>
          <a:off x="2650012" y="4376569"/>
          <a:ext cx="1726403" cy="63359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800" b="0" i="0" u="none" strike="noStrike" kern="1200" cap="none" normalizeH="0" baseline="0" smtClean="0">
              <a:ln/>
              <a:effectLst/>
              <a:latin typeface="Calibri" pitchFamily="34" charset="0"/>
            </a:rPr>
            <a:t>…</a:t>
          </a:r>
          <a:endParaRPr kumimoji="0" lang="cs-CZ" sz="1800" b="0" i="0" u="none" strike="noStrike" kern="1200" cap="none" normalizeH="0" baseline="0" dirty="0" smtClean="0">
            <a:ln/>
            <a:effectLst/>
            <a:latin typeface="Calibri" pitchFamily="34" charset="0"/>
          </a:endParaRPr>
        </a:p>
      </dsp:txBody>
      <dsp:txXfrm>
        <a:off x="2650012" y="4376569"/>
        <a:ext cx="1726403" cy="6335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26A66B-6A14-4B24-A762-B587E2A057E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D86220-8424-4EB3-A628-A94B804EEA8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D3F207-E266-4882-B459-F32B5200546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0D5C0C-9AF8-4D38-BD68-90EEBBEF0A0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258D72-45AC-481B-A59A-6404FD7599E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162916D-FD09-40ED-B8F8-5CAAE924306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BDE84E4-39D3-4384-BD6E-58F65E03BE7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2192484-AF31-4CFB-996D-9BCAC575126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2DA0D12-1ADC-4F4D-A2B2-44B67C0A8F1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AACD013-9FBA-44BC-9779-3AC9783A470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A871B3E-87DC-432E-8E10-4AAB74A3B02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DAD3E52B-F0C5-4C15-8B29-B43F5B3183E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50B23FB1-CE7E-4025-9E6D-2CF3F9842FE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  <p:sldLayoutId id="2147483711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vdb.czso.cz/sldbvo/block/resource/LTE3NjU5NjY1MjM=/SLD9100PU-KR.xls" TargetMode="External"/><Relationship Id="rId2" Type="http://schemas.openxmlformats.org/officeDocument/2006/relationships/hyperlink" Target="http://www.czso.cz/csu/tz.nsf/i/nabozenske_vyznani_obyvatelstva_ceske_republiky_23_12_04" TargetMode="Externa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chart" Target="../charts/chart6.xml"/><Relationship Id="rId13" Type="http://schemas.openxmlformats.org/officeDocument/2006/relationships/chart" Target="../charts/chart11.xml"/><Relationship Id="rId3" Type="http://schemas.openxmlformats.org/officeDocument/2006/relationships/chart" Target="../charts/chart1.xml"/><Relationship Id="rId7" Type="http://schemas.openxmlformats.org/officeDocument/2006/relationships/chart" Target="../charts/chart5.xml"/><Relationship Id="rId12" Type="http://schemas.openxmlformats.org/officeDocument/2006/relationships/chart" Target="../charts/chart10.xml"/><Relationship Id="rId17" Type="http://schemas.openxmlformats.org/officeDocument/2006/relationships/slide" Target="slide8.xml"/><Relationship Id="rId2" Type="http://schemas.openxmlformats.org/officeDocument/2006/relationships/image" Target="../media/image5.png"/><Relationship Id="rId16" Type="http://schemas.openxmlformats.org/officeDocument/2006/relationships/chart" Target="../charts/chart14.xml"/><Relationship Id="rId1" Type="http://schemas.openxmlformats.org/officeDocument/2006/relationships/slideLayout" Target="../slideLayouts/slideLayout6.xml"/><Relationship Id="rId6" Type="http://schemas.openxmlformats.org/officeDocument/2006/relationships/chart" Target="../charts/chart4.xml"/><Relationship Id="rId11" Type="http://schemas.openxmlformats.org/officeDocument/2006/relationships/chart" Target="../charts/chart9.xml"/><Relationship Id="rId5" Type="http://schemas.openxmlformats.org/officeDocument/2006/relationships/chart" Target="../charts/chart3.xml"/><Relationship Id="rId15" Type="http://schemas.openxmlformats.org/officeDocument/2006/relationships/chart" Target="../charts/chart13.xml"/><Relationship Id="rId10" Type="http://schemas.openxmlformats.org/officeDocument/2006/relationships/chart" Target="../charts/chart8.xml"/><Relationship Id="rId4" Type="http://schemas.openxmlformats.org/officeDocument/2006/relationships/chart" Target="../charts/chart2.xml"/><Relationship Id="rId9" Type="http://schemas.openxmlformats.org/officeDocument/2006/relationships/chart" Target="../charts/chart7.xml"/><Relationship Id="rId14" Type="http://schemas.openxmlformats.org/officeDocument/2006/relationships/chart" Target="../charts/char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thumb/4/4a/Czech_Republic_location_map.svg/1000px-Czech_Republic_location_map.svg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MODERNÍ ŠKOLA</a:t>
            </a:r>
          </a:p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3075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8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3080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řed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./fax:472731480, e-mail: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skola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@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zsmojzir.cz</a:t>
            </a:r>
            <a:endParaRPr lang="cs-CZ" sz="1400" dirty="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 dirty="0">
              <a:latin typeface="Arial" charset="0"/>
            </a:endParaRPr>
          </a:p>
        </p:txBody>
      </p:sp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3206" y="0"/>
            <a:ext cx="6477589" cy="158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Obrázek 10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290" y="1643050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r>
              <a:rPr lang="cs-CZ" sz="1800" dirty="0" smtClean="0"/>
              <a:t> </a:t>
            </a:r>
          </a:p>
          <a:p>
            <a:pPr>
              <a:buNone/>
            </a:pPr>
            <a:r>
              <a:rPr lang="cs-CZ" sz="1800" b="1" dirty="0" smtClean="0"/>
              <a:t>Autor: Mgr. Jan </a:t>
            </a:r>
            <a:r>
              <a:rPr lang="cs-CZ" sz="1800" b="1" dirty="0"/>
              <a:t>Musil	B1 </a:t>
            </a:r>
            <a:r>
              <a:rPr lang="cs-CZ" sz="1800" b="1" dirty="0" smtClean="0"/>
              <a:t>VY_32_INOVACE_12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Vytvořeno: 9. 11. 2012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Ročník:  8.</a:t>
            </a:r>
          </a:p>
          <a:p>
            <a:pPr eaLnBrk="1" hangingPunct="1">
              <a:buNone/>
            </a:pPr>
            <a:r>
              <a:rPr lang="cs-CZ" sz="1800" b="1" dirty="0" smtClean="0"/>
              <a:t>Vzdělávací oblast: ZEMĚPIS – ČESKÁ REPUBLIKA – OBYVATELSTVO ČESKA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Výukový materiál je určen pro žáky 8. ročníku. Slouží k vytvoření základního přehledu o náboženských skupinách a četnosti jejich příslušníků. Žáci srovnávají zastoupení jednotlivých církví v rámci české společnosti. Na tento DUM přímo navazují DUM </a:t>
            </a:r>
            <a:r>
              <a:rPr lang="cs-CZ" sz="1800" i="1" dirty="0" smtClean="0"/>
              <a:t>Církev, seznamte se</a:t>
            </a:r>
            <a:r>
              <a:rPr lang="cs-CZ" sz="1800" dirty="0" smtClean="0"/>
              <a:t> a </a:t>
            </a:r>
            <a:r>
              <a:rPr lang="cs-CZ" sz="1800" i="1" dirty="0" smtClean="0"/>
              <a:t>Náboženství – lokalizace</a:t>
            </a:r>
            <a:r>
              <a:rPr lang="cs-CZ" sz="1800" dirty="0" smtClean="0"/>
              <a:t>.</a:t>
            </a:r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3208" y="-1"/>
            <a:ext cx="6477584" cy="158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Náboženství v ČR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Věřím, věříš, věříme?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Náboženství</a:t>
            </a:r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body" sz="half"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společenství lidí se stejným názorem </a:t>
            </a:r>
            <a:r>
              <a:rPr lang="cs-CZ" dirty="0" smtClean="0"/>
              <a:t>                  na </a:t>
            </a:r>
            <a:r>
              <a:rPr lang="cs-CZ" dirty="0"/>
              <a:t>svět a společnost</a:t>
            </a:r>
          </a:p>
          <a:p>
            <a:r>
              <a:rPr lang="cs-CZ" dirty="0"/>
              <a:t>rozdíl </a:t>
            </a:r>
            <a:r>
              <a:rPr lang="cs-CZ" b="1" dirty="0"/>
              <a:t>náboženství</a:t>
            </a:r>
            <a:r>
              <a:rPr lang="cs-CZ" dirty="0"/>
              <a:t> x </a:t>
            </a:r>
            <a:r>
              <a:rPr lang="cs-CZ" b="1" dirty="0" smtClean="0"/>
              <a:t>církev</a:t>
            </a:r>
            <a:endParaRPr lang="cs-CZ" dirty="0" smtClean="0"/>
          </a:p>
          <a:p>
            <a:pPr lvl="1"/>
            <a:r>
              <a:rPr lang="cs-CZ" sz="2000" dirty="0" smtClean="0"/>
              <a:t>založení církve: 300 podpisů</a:t>
            </a:r>
            <a:endParaRPr lang="cs-CZ" sz="2000" dirty="0"/>
          </a:p>
          <a:p>
            <a:r>
              <a:rPr lang="cs-CZ" dirty="0"/>
              <a:t>v posledních desetiletích ubývá věřících</a:t>
            </a:r>
          </a:p>
        </p:txBody>
      </p:sp>
      <p:sp>
        <p:nvSpPr>
          <p:cNvPr id="3079" name="Text Box 7"/>
          <p:cNvSpPr txBox="1">
            <a:spLocks noChangeArrowheads="1"/>
          </p:cNvSpPr>
          <p:nvPr/>
        </p:nvSpPr>
        <p:spPr bwMode="auto">
          <a:xfrm>
            <a:off x="5292725" y="1989138"/>
            <a:ext cx="75247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6000" dirty="0">
                <a:sym typeface="Wingdings" pitchFamily="2" charset="2"/>
              </a:rPr>
              <a:t></a:t>
            </a:r>
          </a:p>
        </p:txBody>
      </p:sp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6804025" y="3284538"/>
            <a:ext cx="78898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6000" dirty="0">
                <a:solidFill>
                  <a:srgbClr val="0070C0"/>
                </a:solidFill>
                <a:sym typeface="Wingdings" pitchFamily="2" charset="2"/>
              </a:rPr>
              <a:t></a:t>
            </a: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5148263" y="4581525"/>
            <a:ext cx="8588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6000" dirty="0">
                <a:solidFill>
                  <a:srgbClr val="00B050"/>
                </a:solidFill>
                <a:sym typeface="Wingdings" pitchFamily="2" charset="2"/>
              </a:rPr>
              <a:t></a:t>
            </a:r>
          </a:p>
        </p:txBody>
      </p:sp>
      <p:sp>
        <p:nvSpPr>
          <p:cNvPr id="3082" name="Text Box 10"/>
          <p:cNvSpPr txBox="1">
            <a:spLocks noChangeArrowheads="1"/>
          </p:cNvSpPr>
          <p:nvPr/>
        </p:nvSpPr>
        <p:spPr bwMode="auto">
          <a:xfrm>
            <a:off x="7092950" y="1700213"/>
            <a:ext cx="8636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6000">
                <a:sym typeface="Wingdings" pitchFamily="2" charset="2"/>
              </a:rPr>
              <a:t></a:t>
            </a:r>
          </a:p>
        </p:txBody>
      </p:sp>
      <p:sp>
        <p:nvSpPr>
          <p:cNvPr id="3083" name="Text Box 11"/>
          <p:cNvSpPr txBox="1">
            <a:spLocks noChangeArrowheads="1"/>
          </p:cNvSpPr>
          <p:nvPr/>
        </p:nvSpPr>
        <p:spPr bwMode="auto">
          <a:xfrm>
            <a:off x="5508625" y="2997200"/>
            <a:ext cx="86677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6000" dirty="0">
                <a:solidFill>
                  <a:srgbClr val="FFCC00"/>
                </a:solidFill>
                <a:sym typeface="Wingdings" pitchFamily="2" charset="2"/>
              </a:rPr>
              <a:t></a:t>
            </a:r>
          </a:p>
        </p:txBody>
      </p:sp>
      <p:sp>
        <p:nvSpPr>
          <p:cNvPr id="3084" name="Text Box 12"/>
          <p:cNvSpPr txBox="1">
            <a:spLocks noChangeArrowheads="1"/>
          </p:cNvSpPr>
          <p:nvPr/>
        </p:nvSpPr>
        <p:spPr bwMode="auto">
          <a:xfrm>
            <a:off x="7092950" y="4652963"/>
            <a:ext cx="8636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6000">
                <a:solidFill>
                  <a:srgbClr val="FF3300"/>
                </a:solidFill>
                <a:sym typeface="Wingdings" pitchFamily="2" charset="2"/>
              </a:rPr>
              <a:t>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Česká náboženství a církve</a:t>
            </a:r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cs-CZ" sz="2800" dirty="0"/>
              <a:t>dnes lze nalézt v ČR téměř všechna náboženství</a:t>
            </a:r>
          </a:p>
          <a:p>
            <a:r>
              <a:rPr lang="cs-CZ" sz="2800" dirty="0"/>
              <a:t>hlavní postavení má křesťanství a jeho </a:t>
            </a:r>
            <a:r>
              <a:rPr lang="cs-CZ" sz="2800" dirty="0" smtClean="0"/>
              <a:t>odnože (církve)</a:t>
            </a:r>
            <a:endParaRPr lang="cs-CZ" sz="2800" dirty="0"/>
          </a:p>
          <a:p>
            <a:r>
              <a:rPr lang="cs-CZ" sz="2800" dirty="0"/>
              <a:t>tradici má také </a:t>
            </a:r>
            <a:r>
              <a:rPr lang="cs-CZ" sz="2800" dirty="0" smtClean="0"/>
              <a:t>judaismus</a:t>
            </a:r>
          </a:p>
        </p:txBody>
      </p:sp>
      <p:graphicFrame>
        <p:nvGraphicFramePr>
          <p:cNvPr id="5" name="Diagram 4"/>
          <p:cNvGraphicFramePr/>
          <p:nvPr/>
        </p:nvGraphicFramePr>
        <p:xfrm>
          <a:off x="4143373" y="1628774"/>
          <a:ext cx="4786346" cy="50149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933925" y="1500174"/>
          <a:ext cx="7424290" cy="4264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73587"/>
                <a:gridCol w="1731497"/>
                <a:gridCol w="1559603"/>
                <a:gridCol w="1559603"/>
              </a:tblGrid>
              <a:tr h="389269">
                <a:tc>
                  <a:txBody>
                    <a:bodyPr/>
                    <a:lstStyle/>
                    <a:p>
                      <a:r>
                        <a:rPr lang="cs-CZ" dirty="0" smtClean="0"/>
                        <a:t>Ukazatel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1991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2001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2011</a:t>
                      </a:r>
                      <a:endParaRPr lang="cs-CZ" dirty="0"/>
                    </a:p>
                  </a:txBody>
                  <a:tcPr/>
                </a:tc>
              </a:tr>
              <a:tr h="389269">
                <a:tc>
                  <a:txBody>
                    <a:bodyPr/>
                    <a:lstStyle/>
                    <a:p>
                      <a:r>
                        <a:rPr lang="cs-CZ" b="1" dirty="0" smtClean="0"/>
                        <a:t>Věřící celkem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4 523 734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3 288 088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2 168 592</a:t>
                      </a:r>
                      <a:endParaRPr lang="cs-CZ" sz="1600" dirty="0"/>
                    </a:p>
                  </a:txBody>
                  <a:tcPr/>
                </a:tc>
              </a:tr>
              <a:tr h="389269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Čs. husitská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178 036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99 103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39 229</a:t>
                      </a:r>
                      <a:endParaRPr lang="cs-CZ" sz="1600" dirty="0"/>
                    </a:p>
                  </a:txBody>
                  <a:tcPr/>
                </a:tc>
              </a:tr>
              <a:tr h="389269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Římskokatolická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4 021 385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2 740 780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1 082 463</a:t>
                      </a:r>
                      <a:endParaRPr lang="cs-CZ" sz="1600" dirty="0"/>
                    </a:p>
                  </a:txBody>
                  <a:tcPr/>
                </a:tc>
              </a:tr>
              <a:tr h="37175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Českobratrská evangelická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203 996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117 212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51 858</a:t>
                      </a:r>
                      <a:endParaRPr lang="cs-CZ" sz="1600" dirty="0"/>
                    </a:p>
                  </a:txBody>
                  <a:tcPr/>
                </a:tc>
              </a:tr>
              <a:tr h="389269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Pravoslavná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19 354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22 968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20 533</a:t>
                      </a:r>
                      <a:endParaRPr lang="cs-CZ" sz="1600" dirty="0"/>
                    </a:p>
                  </a:txBody>
                  <a:tcPr/>
                </a:tc>
              </a:tr>
              <a:tr h="389269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Slezská evangelická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33 130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14 020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8 158</a:t>
                      </a:r>
                      <a:endParaRPr lang="cs-CZ" sz="1600" dirty="0"/>
                    </a:p>
                  </a:txBody>
                  <a:tcPr/>
                </a:tc>
              </a:tr>
              <a:tr h="389269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Židovská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1 292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</a:t>
                      </a:r>
                      <a:r>
                        <a:rPr lang="cs-CZ" sz="1600" baseline="0" dirty="0" smtClean="0"/>
                        <a:t> 515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1 132</a:t>
                      </a:r>
                      <a:endParaRPr lang="cs-CZ" sz="1600" dirty="0"/>
                    </a:p>
                  </a:txBody>
                  <a:tcPr/>
                </a:tc>
              </a:tr>
              <a:tr h="389269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Bez vyznání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4 112 864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6 039 991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3 604</a:t>
                      </a:r>
                      <a:r>
                        <a:rPr lang="cs-CZ" sz="1600" baseline="0" dirty="0" smtClean="0"/>
                        <a:t> 095</a:t>
                      </a:r>
                      <a:endParaRPr lang="cs-CZ" sz="1600" dirty="0"/>
                    </a:p>
                  </a:txBody>
                  <a:tcPr/>
                </a:tc>
              </a:tr>
              <a:tr h="389269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Nezjištěno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1 665 617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901 981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4 662 455</a:t>
                      </a:r>
                      <a:endParaRPr lang="cs-CZ" sz="1600" dirty="0"/>
                    </a:p>
                  </a:txBody>
                  <a:tcPr/>
                </a:tc>
              </a:tr>
              <a:tr h="389269">
                <a:tc>
                  <a:txBody>
                    <a:bodyPr/>
                    <a:lstStyle/>
                    <a:p>
                      <a:r>
                        <a:rPr lang="cs-CZ" b="1" dirty="0" smtClean="0"/>
                        <a:t>Celkem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10 302 215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10 230 060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10 436 560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přesně to je…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2910" y="6143644"/>
            <a:ext cx="79539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Calibri" pitchFamily="34" charset="0"/>
              </a:rPr>
              <a:t>Zkuste zdůvodnit tři zvýrazněné změny mezi jednotlivými roky.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14348" y="4929198"/>
            <a:ext cx="7715304" cy="500066"/>
          </a:xfrm>
          <a:prstGeom prst="rect">
            <a:avLst/>
          </a:prstGeom>
          <a:noFill/>
          <a:ln w="317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85786" y="1857364"/>
            <a:ext cx="7715304" cy="500066"/>
          </a:xfrm>
          <a:prstGeom prst="rect">
            <a:avLst/>
          </a:prstGeom>
          <a:noFill/>
          <a:ln w="317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85786" y="2571744"/>
            <a:ext cx="7715304" cy="500066"/>
          </a:xfrm>
          <a:prstGeom prst="rect">
            <a:avLst/>
          </a:prstGeom>
          <a:noFill/>
          <a:ln w="317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5929322" y="5786454"/>
            <a:ext cx="241713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Calibri" pitchFamily="34" charset="0"/>
              </a:rPr>
              <a:t>Zdroj informací: data ČSÚ </a:t>
            </a:r>
            <a:r>
              <a:rPr lang="cs-CZ" sz="1200" dirty="0" smtClean="0">
                <a:latin typeface="Calibri" pitchFamily="34" charset="0"/>
                <a:hlinkClick r:id="rId2"/>
              </a:rPr>
              <a:t>zde</a:t>
            </a:r>
            <a:r>
              <a:rPr lang="cs-CZ" sz="1200" dirty="0" smtClean="0">
                <a:latin typeface="Calibri" pitchFamily="34" charset="0"/>
              </a:rPr>
              <a:t> a </a:t>
            </a:r>
            <a:r>
              <a:rPr lang="cs-CZ" sz="1200" dirty="0" smtClean="0">
                <a:latin typeface="Calibri" pitchFamily="34" charset="0"/>
                <a:hlinkClick r:id="rId3"/>
              </a:rPr>
              <a:t>zde</a:t>
            </a:r>
            <a:r>
              <a:rPr lang="cs-CZ" sz="1200" dirty="0" smtClean="0">
                <a:latin typeface="Calibri" pitchFamily="34" charset="0"/>
              </a:rPr>
              <a:t>.</a:t>
            </a:r>
            <a:endParaRPr lang="cs-CZ" sz="12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Kde?</a:t>
            </a:r>
            <a:endParaRPr lang="cs-CZ" dirty="0"/>
          </a:p>
        </p:txBody>
      </p:sp>
      <p:pic>
        <p:nvPicPr>
          <p:cNvPr id="2050" name="Picture 2" descr="http://upload.wikimedia.org/wikipedia/commons/thumb/4/4a/Czech_Republic_location_map.svg/1000px-Czech_Republic_location_map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877" y="1142984"/>
            <a:ext cx="8358246" cy="5090172"/>
          </a:xfrm>
          <a:prstGeom prst="rect">
            <a:avLst/>
          </a:prstGeom>
          <a:noFill/>
        </p:spPr>
      </p:pic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1306876" y="6286520"/>
            <a:ext cx="6530249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>
                <a:latin typeface="Calibri" pitchFamily="34" charset="0"/>
              </a:rPr>
              <a:t> Proč se nejvíce věřících vyskytuje zrovna v těchto místech?</a:t>
            </a:r>
          </a:p>
        </p:txBody>
      </p:sp>
      <p:graphicFrame>
        <p:nvGraphicFramePr>
          <p:cNvPr id="5" name="Graf 4"/>
          <p:cNvGraphicFramePr/>
          <p:nvPr/>
        </p:nvGraphicFramePr>
        <p:xfrm>
          <a:off x="3143240" y="2857496"/>
          <a:ext cx="658806" cy="6937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6" name="Graf 5"/>
          <p:cNvGraphicFramePr/>
          <p:nvPr/>
        </p:nvGraphicFramePr>
        <p:xfrm>
          <a:off x="3357554" y="3214686"/>
          <a:ext cx="1000132" cy="92869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7" name="Graf 6"/>
          <p:cNvGraphicFramePr/>
          <p:nvPr/>
        </p:nvGraphicFramePr>
        <p:xfrm>
          <a:off x="2786050" y="4429132"/>
          <a:ext cx="1143008" cy="100013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aphicFrame>
        <p:nvGraphicFramePr>
          <p:cNvPr id="8" name="Graf 7"/>
          <p:cNvGraphicFramePr/>
          <p:nvPr/>
        </p:nvGraphicFramePr>
        <p:xfrm>
          <a:off x="1428728" y="3571876"/>
          <a:ext cx="1015996" cy="97949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9" name="Graf 8"/>
          <p:cNvGraphicFramePr/>
          <p:nvPr/>
        </p:nvGraphicFramePr>
        <p:xfrm>
          <a:off x="1071538" y="2643182"/>
          <a:ext cx="928694" cy="85725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graphicFrame>
        <p:nvGraphicFramePr>
          <p:cNvPr id="10" name="Graf 9"/>
          <p:cNvGraphicFramePr/>
          <p:nvPr/>
        </p:nvGraphicFramePr>
        <p:xfrm>
          <a:off x="2143108" y="2000240"/>
          <a:ext cx="1000132" cy="100013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graphicFrame>
        <p:nvGraphicFramePr>
          <p:cNvPr id="11" name="Graf 10"/>
          <p:cNvGraphicFramePr/>
          <p:nvPr/>
        </p:nvGraphicFramePr>
        <p:xfrm>
          <a:off x="3571868" y="1500174"/>
          <a:ext cx="857256" cy="92869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graphicFrame>
        <p:nvGraphicFramePr>
          <p:cNvPr id="12" name="Graf 11"/>
          <p:cNvGraphicFramePr/>
          <p:nvPr/>
        </p:nvGraphicFramePr>
        <p:xfrm>
          <a:off x="4643438" y="2143116"/>
          <a:ext cx="1000132" cy="92869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0"/>
          </a:graphicData>
        </a:graphic>
      </p:graphicFrame>
      <p:graphicFrame>
        <p:nvGraphicFramePr>
          <p:cNvPr id="13" name="Graf 12"/>
          <p:cNvGraphicFramePr/>
          <p:nvPr/>
        </p:nvGraphicFramePr>
        <p:xfrm>
          <a:off x="4786314" y="2928934"/>
          <a:ext cx="1143008" cy="100013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1"/>
          </a:graphicData>
        </a:graphic>
      </p:graphicFrame>
      <p:graphicFrame>
        <p:nvGraphicFramePr>
          <p:cNvPr id="14" name="Graf 13"/>
          <p:cNvGraphicFramePr/>
          <p:nvPr/>
        </p:nvGraphicFramePr>
        <p:xfrm>
          <a:off x="4357686" y="3857628"/>
          <a:ext cx="1000132" cy="100013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2"/>
          </a:graphicData>
        </a:graphic>
      </p:graphicFrame>
      <p:graphicFrame>
        <p:nvGraphicFramePr>
          <p:cNvPr id="15" name="Graf 14"/>
          <p:cNvGraphicFramePr/>
          <p:nvPr/>
        </p:nvGraphicFramePr>
        <p:xfrm>
          <a:off x="5357818" y="4429132"/>
          <a:ext cx="1071570" cy="107157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3"/>
          </a:graphicData>
        </a:graphic>
      </p:graphicFrame>
      <p:graphicFrame>
        <p:nvGraphicFramePr>
          <p:cNvPr id="16" name="Graf 15"/>
          <p:cNvGraphicFramePr/>
          <p:nvPr/>
        </p:nvGraphicFramePr>
        <p:xfrm>
          <a:off x="6000760" y="3429000"/>
          <a:ext cx="1000132" cy="100013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4"/>
          </a:graphicData>
        </a:graphic>
      </p:graphicFrame>
      <p:graphicFrame>
        <p:nvGraphicFramePr>
          <p:cNvPr id="17" name="Graf 16"/>
          <p:cNvGraphicFramePr/>
          <p:nvPr/>
        </p:nvGraphicFramePr>
        <p:xfrm>
          <a:off x="6643702" y="4143380"/>
          <a:ext cx="1000132" cy="100013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5"/>
          </a:graphicData>
        </a:graphic>
      </p:graphicFrame>
      <p:graphicFrame>
        <p:nvGraphicFramePr>
          <p:cNvPr id="18" name="Graf 17"/>
          <p:cNvGraphicFramePr/>
          <p:nvPr/>
        </p:nvGraphicFramePr>
        <p:xfrm>
          <a:off x="7072330" y="3143248"/>
          <a:ext cx="1000132" cy="100013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6"/>
          </a:graphicData>
        </a:graphic>
      </p:graphicFrame>
      <p:sp>
        <p:nvSpPr>
          <p:cNvPr id="19" name="Obdélník 18"/>
          <p:cNvSpPr/>
          <p:nvPr/>
        </p:nvSpPr>
        <p:spPr>
          <a:xfrm>
            <a:off x="5786446" y="1000108"/>
            <a:ext cx="3000396" cy="157163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seč 19"/>
          <p:cNvSpPr/>
          <p:nvPr/>
        </p:nvSpPr>
        <p:spPr>
          <a:xfrm>
            <a:off x="5429256" y="428604"/>
            <a:ext cx="1071570" cy="1428760"/>
          </a:xfrm>
          <a:prstGeom prst="pie">
            <a:avLst>
              <a:gd name="adj1" fmla="val 0"/>
              <a:gd name="adj2" fmla="val 254382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Výseč 20"/>
          <p:cNvSpPr/>
          <p:nvPr/>
        </p:nvSpPr>
        <p:spPr>
          <a:xfrm>
            <a:off x="5429256" y="928670"/>
            <a:ext cx="1071570" cy="1428760"/>
          </a:xfrm>
          <a:prstGeom prst="pie">
            <a:avLst>
              <a:gd name="adj1" fmla="val 0"/>
              <a:gd name="adj2" fmla="val 2543827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Výseč 21"/>
          <p:cNvSpPr/>
          <p:nvPr/>
        </p:nvSpPr>
        <p:spPr>
          <a:xfrm>
            <a:off x="5429256" y="1428736"/>
            <a:ext cx="1071570" cy="1428760"/>
          </a:xfrm>
          <a:prstGeom prst="pie">
            <a:avLst>
              <a:gd name="adj1" fmla="val 0"/>
              <a:gd name="adj2" fmla="val 2543827"/>
            </a:avLst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858016" y="1142984"/>
            <a:ext cx="6857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Calibri" pitchFamily="34" charset="0"/>
              </a:rPr>
              <a:t>věřící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858016" y="1643050"/>
            <a:ext cx="12420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Calibri" pitchFamily="34" charset="0"/>
              </a:rPr>
              <a:t>neuvedeno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858016" y="2143116"/>
            <a:ext cx="12702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Calibri" pitchFamily="34" charset="0"/>
              </a:rPr>
              <a:t>bez vyznání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8572528" y="5929330"/>
            <a:ext cx="38183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hlinkClick r:id="rId17" action="ppaction://hlinksldjump"/>
              </a:rPr>
              <a:t>[1]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/>
          <a:lstStyle/>
          <a:p>
            <a:r>
              <a:rPr lang="cs-CZ" dirty="0" smtClean="0"/>
              <a:t>Zdroje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05461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/>
              <a:t>[1] </a:t>
            </a:r>
            <a:r>
              <a:rPr lang="cs-CZ" sz="1400" i="1" dirty="0" smtClean="0"/>
              <a:t>1000px-</a:t>
            </a:r>
            <a:r>
              <a:rPr lang="cs-CZ" sz="1400" i="1" dirty="0" err="1" smtClean="0"/>
              <a:t>Czech</a:t>
            </a:r>
            <a:r>
              <a:rPr lang="cs-CZ" sz="1400" i="1" dirty="0" smtClean="0"/>
              <a:t>_</a:t>
            </a:r>
            <a:r>
              <a:rPr lang="cs-CZ" sz="1400" i="1" dirty="0" err="1" smtClean="0"/>
              <a:t>Republic</a:t>
            </a:r>
            <a:r>
              <a:rPr lang="cs-CZ" sz="1400" i="1" dirty="0" smtClean="0"/>
              <a:t>_</a:t>
            </a:r>
            <a:r>
              <a:rPr lang="cs-CZ" sz="1400" i="1" dirty="0" err="1" smtClean="0"/>
              <a:t>location</a:t>
            </a:r>
            <a:r>
              <a:rPr lang="cs-CZ" sz="1400" i="1" dirty="0" smtClean="0"/>
              <a:t>_map.</a:t>
            </a:r>
            <a:r>
              <a:rPr lang="cs-CZ" sz="1400" i="1" dirty="0" err="1" smtClean="0"/>
              <a:t>svg.png</a:t>
            </a:r>
            <a:r>
              <a:rPr lang="cs-CZ" sz="1400" dirty="0" smtClean="0"/>
              <a:t> [online],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24. 7. 2008, dostupné z URL:&lt;</a:t>
            </a:r>
            <a:r>
              <a:rPr lang="cs-CZ" sz="1400" dirty="0" smtClean="0">
                <a:hlinkClick r:id="rId2"/>
              </a:rPr>
              <a:t>http://upload.wikimedia.org/wikipedia/commons/thumb/4/4a/Czech_Republic_location_map.svg/1000px-Czech_Republic_location_map.svg.png</a:t>
            </a:r>
            <a:r>
              <a:rPr lang="cs-CZ" sz="1400" dirty="0" smtClean="0"/>
              <a:t>&gt; [cit. dne 9. 11. 2012</a:t>
            </a:r>
            <a:r>
              <a:rPr lang="cs-CZ" sz="1400" dirty="0" smtClean="0"/>
              <a:t>].</a:t>
            </a:r>
            <a:endParaRPr lang="cs-CZ" sz="1400" smtClean="0"/>
          </a:p>
          <a:p>
            <a:pPr>
              <a:buNone/>
            </a:pPr>
            <a:r>
              <a:rPr lang="cs-CZ" sz="1400" smtClean="0"/>
              <a:t>www.office.</a:t>
            </a:r>
            <a:r>
              <a:rPr lang="cs-CZ" sz="1400" dirty="0" err="1" smtClean="0"/>
              <a:t>microsoft.com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! šablona DUM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! šablona DUM</Template>
  <TotalTime>84</TotalTime>
  <Words>305</Words>
  <Application>Microsoft Office PowerPoint</Application>
  <PresentationFormat>Předvádění na obrazovce (4:3)</PresentationFormat>
  <Paragraphs>95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! šablona DUM</vt:lpstr>
      <vt:lpstr>Snímek 1</vt:lpstr>
      <vt:lpstr>Snímek 2</vt:lpstr>
      <vt:lpstr>Náboženství v ČR</vt:lpstr>
      <vt:lpstr>Náboženství</vt:lpstr>
      <vt:lpstr>Česká náboženství a církve</vt:lpstr>
      <vt:lpstr>A přesně to je…</vt:lpstr>
      <vt:lpstr>Kde?</vt:lpstr>
      <vt:lpstr>Zdroje obrázků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 Musil</dc:creator>
  <cp:lastModifiedBy>Dum</cp:lastModifiedBy>
  <cp:revision>12</cp:revision>
  <dcterms:created xsi:type="dcterms:W3CDTF">2012-12-13T15:19:17Z</dcterms:created>
  <dcterms:modified xsi:type="dcterms:W3CDTF">2013-03-12T16:59:03Z</dcterms:modified>
</cp:coreProperties>
</file>