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0" r:id="rId2"/>
    <p:sldId id="256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F64966-0F49-4D44-8C53-11C1CA649B48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3DC7AC1-FBCB-4B6F-855F-186A750610AE}">
      <dgm:prSet custT="1"/>
      <dgm:spPr/>
      <dgm:t>
        <a:bodyPr/>
        <a:lstStyle/>
        <a:p>
          <a:pPr rtl="0"/>
          <a:r>
            <a:rPr lang="cs-CZ" sz="1800" dirty="0" smtClean="0"/>
            <a:t>Název školy : Základní škola Nový Kostel , okres Cheb</a:t>
          </a:r>
        </a:p>
        <a:p>
          <a:pPr rtl="0"/>
          <a:r>
            <a:rPr lang="cs-CZ" sz="1800" dirty="0" smtClean="0"/>
            <a:t>Autor : </a:t>
          </a:r>
          <a:r>
            <a:rPr lang="cs-CZ" sz="1800" smtClean="0"/>
            <a:t>Pavla Smrčková</a:t>
          </a:r>
          <a:endParaRPr lang="cs-CZ" sz="1800" dirty="0"/>
        </a:p>
      </dgm:t>
    </dgm:pt>
    <dgm:pt modelId="{C5B98BDE-371B-4010-933D-C2A9EDD6FB77}" type="parTrans" cxnId="{EC0799BE-CE7A-43C3-BD0C-46A89FD90D7A}">
      <dgm:prSet/>
      <dgm:spPr/>
      <dgm:t>
        <a:bodyPr/>
        <a:lstStyle/>
        <a:p>
          <a:endParaRPr lang="cs-CZ"/>
        </a:p>
      </dgm:t>
    </dgm:pt>
    <dgm:pt modelId="{C50E4856-4E74-4039-875B-390226A85AF7}" type="sibTrans" cxnId="{EC0799BE-CE7A-43C3-BD0C-46A89FD90D7A}">
      <dgm:prSet/>
      <dgm:spPr/>
      <dgm:t>
        <a:bodyPr/>
        <a:lstStyle/>
        <a:p>
          <a:endParaRPr lang="cs-CZ"/>
        </a:p>
      </dgm:t>
    </dgm:pt>
    <dgm:pt modelId="{3EAF3F2F-7F72-4A95-9294-1917942B2CB1}">
      <dgm:prSet custT="1"/>
      <dgm:spPr/>
      <dgm:t>
        <a:bodyPr/>
        <a:lstStyle/>
        <a:p>
          <a:pPr rtl="0"/>
          <a:r>
            <a:rPr lang="cs-CZ" sz="1400" dirty="0" smtClean="0"/>
            <a:t/>
          </a:r>
          <a:br>
            <a:rPr lang="cs-CZ" sz="1400" dirty="0" smtClean="0"/>
          </a:br>
          <a:r>
            <a:rPr lang="cs-CZ" sz="1800" dirty="0" smtClean="0"/>
            <a:t>Název materiálu : VY _32_INOVACE_ČESKÝ JAZYK </a:t>
          </a:r>
          <a:r>
            <a:rPr lang="cs-CZ" sz="1800" smtClean="0"/>
            <a:t>PRO 2.ROČNÍK_11_VÝZNAM </a:t>
          </a:r>
          <a:r>
            <a:rPr lang="cs-CZ" sz="1800" dirty="0" smtClean="0"/>
            <a:t>SLOV</a:t>
          </a:r>
          <a:br>
            <a:rPr lang="cs-CZ" sz="1800" dirty="0" smtClean="0"/>
          </a:br>
          <a:r>
            <a:rPr lang="cs-CZ" sz="1800" dirty="0" smtClean="0"/>
            <a:t>Téma : VÝZNAM SLOV</a:t>
          </a:r>
          <a:endParaRPr lang="cs-CZ" sz="1800" dirty="0">
            <a:solidFill>
              <a:srgbClr val="FF0000"/>
            </a:solidFill>
          </a:endParaRPr>
        </a:p>
      </dgm:t>
    </dgm:pt>
    <dgm:pt modelId="{28A9B809-1BAF-4072-A26B-CF9A96A3BB5D}" type="parTrans" cxnId="{A6EE5511-88EF-4A5A-8122-CC0D65EEDBB4}">
      <dgm:prSet/>
      <dgm:spPr/>
      <dgm:t>
        <a:bodyPr/>
        <a:lstStyle/>
        <a:p>
          <a:endParaRPr lang="cs-CZ"/>
        </a:p>
      </dgm:t>
    </dgm:pt>
    <dgm:pt modelId="{14F56625-D016-4BB7-8B17-8E927A326787}" type="sibTrans" cxnId="{A6EE5511-88EF-4A5A-8122-CC0D65EEDBB4}">
      <dgm:prSet/>
      <dgm:spPr/>
      <dgm:t>
        <a:bodyPr/>
        <a:lstStyle/>
        <a:p>
          <a:endParaRPr lang="cs-CZ"/>
        </a:p>
      </dgm:t>
    </dgm:pt>
    <dgm:pt modelId="{9D408994-0CE4-4F94-84EE-D04ECC50BF2C}">
      <dgm:prSet custT="1"/>
      <dgm:spPr/>
      <dgm:t>
        <a:bodyPr/>
        <a:lstStyle/>
        <a:p>
          <a:pPr rtl="0"/>
          <a:r>
            <a:rPr lang="cs-CZ" sz="1800" b="0" dirty="0" smtClean="0"/>
            <a:t>Číslo projektu:CZ.1.07/1.4.00/21.2737</a:t>
          </a:r>
          <a:endParaRPr lang="cs-CZ" sz="1800" b="0" dirty="0"/>
        </a:p>
      </dgm:t>
    </dgm:pt>
    <dgm:pt modelId="{952AC4A3-BE97-46BC-B935-C4223065DBB8}" type="parTrans" cxnId="{8FB4E8EC-8CED-4B2F-B2AA-689BCC3468F8}">
      <dgm:prSet/>
      <dgm:spPr/>
      <dgm:t>
        <a:bodyPr/>
        <a:lstStyle/>
        <a:p>
          <a:endParaRPr lang="cs-CZ"/>
        </a:p>
      </dgm:t>
    </dgm:pt>
    <dgm:pt modelId="{20492773-D875-438B-879E-B1F2A6400656}" type="sibTrans" cxnId="{8FB4E8EC-8CED-4B2F-B2AA-689BCC3468F8}">
      <dgm:prSet/>
      <dgm:spPr/>
      <dgm:t>
        <a:bodyPr/>
        <a:lstStyle/>
        <a:p>
          <a:endParaRPr lang="cs-CZ"/>
        </a:p>
      </dgm:t>
    </dgm:pt>
    <dgm:pt modelId="{6D737DE9-7818-43CF-BF3B-ACCEA1573666}" type="pres">
      <dgm:prSet presAssocID="{70F64966-0F49-4D44-8C53-11C1CA649B4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4082DD-CF4C-4B60-94B8-1B8ACDE336B6}" type="pres">
      <dgm:prSet presAssocID="{23DC7AC1-FBCB-4B6F-855F-186A750610AE}" presName="circle1" presStyleLbl="node1" presStyleIdx="0" presStyleCnt="3"/>
      <dgm:spPr/>
    </dgm:pt>
    <dgm:pt modelId="{2A389B58-FF89-428F-B684-09F8D46B5676}" type="pres">
      <dgm:prSet presAssocID="{23DC7AC1-FBCB-4B6F-855F-186A750610AE}" presName="space" presStyleCnt="0"/>
      <dgm:spPr/>
    </dgm:pt>
    <dgm:pt modelId="{198E47D5-457F-4B08-ADCA-D6368710DCB3}" type="pres">
      <dgm:prSet presAssocID="{23DC7AC1-FBCB-4B6F-855F-186A750610AE}" presName="rect1" presStyleLbl="alignAcc1" presStyleIdx="0" presStyleCnt="3" custLinFactNeighborX="881" custLinFactNeighborY="-1639"/>
      <dgm:spPr/>
      <dgm:t>
        <a:bodyPr/>
        <a:lstStyle/>
        <a:p>
          <a:endParaRPr lang="cs-CZ"/>
        </a:p>
      </dgm:t>
    </dgm:pt>
    <dgm:pt modelId="{209CE0A3-4F58-494D-8F21-C145536A1C70}" type="pres">
      <dgm:prSet presAssocID="{3EAF3F2F-7F72-4A95-9294-1917942B2CB1}" presName="vertSpace2" presStyleLbl="node1" presStyleIdx="0" presStyleCnt="3"/>
      <dgm:spPr/>
    </dgm:pt>
    <dgm:pt modelId="{18E2421A-04AA-49FB-8AB0-6EE67CEA1ABC}" type="pres">
      <dgm:prSet presAssocID="{3EAF3F2F-7F72-4A95-9294-1917942B2CB1}" presName="circle2" presStyleLbl="node1" presStyleIdx="1" presStyleCnt="3"/>
      <dgm:spPr/>
    </dgm:pt>
    <dgm:pt modelId="{DB1A312E-BBAC-49DF-82DF-7A1B699103CB}" type="pres">
      <dgm:prSet presAssocID="{3EAF3F2F-7F72-4A95-9294-1917942B2CB1}" presName="rect2" presStyleLbl="alignAcc1" presStyleIdx="1" presStyleCnt="3" custScaleY="80917" custLinFactNeighborX="1003" custLinFactNeighborY="-9261"/>
      <dgm:spPr/>
      <dgm:t>
        <a:bodyPr/>
        <a:lstStyle/>
        <a:p>
          <a:endParaRPr lang="cs-CZ"/>
        </a:p>
      </dgm:t>
    </dgm:pt>
    <dgm:pt modelId="{FD39CAEB-17DB-42BC-A234-2104C0C49A72}" type="pres">
      <dgm:prSet presAssocID="{9D408994-0CE4-4F94-84EE-D04ECC50BF2C}" presName="vertSpace3" presStyleLbl="node1" presStyleIdx="1" presStyleCnt="3"/>
      <dgm:spPr/>
    </dgm:pt>
    <dgm:pt modelId="{36653707-C0EE-4AA3-9209-542F656AA20F}" type="pres">
      <dgm:prSet presAssocID="{9D408994-0CE4-4F94-84EE-D04ECC50BF2C}" presName="circle3" presStyleLbl="node1" presStyleIdx="2" presStyleCnt="3"/>
      <dgm:spPr/>
    </dgm:pt>
    <dgm:pt modelId="{48AC7635-E465-42B3-B30A-000D925488DD}" type="pres">
      <dgm:prSet presAssocID="{9D408994-0CE4-4F94-84EE-D04ECC50BF2C}" presName="rect3" presStyleLbl="alignAcc1" presStyleIdx="2" presStyleCnt="3"/>
      <dgm:spPr/>
      <dgm:t>
        <a:bodyPr/>
        <a:lstStyle/>
        <a:p>
          <a:endParaRPr lang="cs-CZ"/>
        </a:p>
      </dgm:t>
    </dgm:pt>
    <dgm:pt modelId="{B1ACAD1B-B554-4042-B64C-B2EC4C16112E}" type="pres">
      <dgm:prSet presAssocID="{23DC7AC1-FBCB-4B6F-855F-186A750610AE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AAF360-CC53-4214-BCB5-85F0C2F997E7}" type="pres">
      <dgm:prSet presAssocID="{3EAF3F2F-7F72-4A95-9294-1917942B2CB1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23F8F3-E4EB-49F8-A462-6282AC026BD5}" type="pres">
      <dgm:prSet presAssocID="{9D408994-0CE4-4F94-84EE-D04ECC50BF2C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E16E34-4114-4ECD-85C9-35CC03474A92}" type="presOf" srcId="{9D408994-0CE4-4F94-84EE-D04ECC50BF2C}" destId="{A523F8F3-E4EB-49F8-A462-6282AC026BD5}" srcOrd="1" destOrd="0" presId="urn:microsoft.com/office/officeart/2005/8/layout/target3"/>
    <dgm:cxn modelId="{EC0799BE-CE7A-43C3-BD0C-46A89FD90D7A}" srcId="{70F64966-0F49-4D44-8C53-11C1CA649B48}" destId="{23DC7AC1-FBCB-4B6F-855F-186A750610AE}" srcOrd="0" destOrd="0" parTransId="{C5B98BDE-371B-4010-933D-C2A9EDD6FB77}" sibTransId="{C50E4856-4E74-4039-875B-390226A85AF7}"/>
    <dgm:cxn modelId="{069208D6-330B-4EF1-A7E4-23E419B8E3C6}" type="presOf" srcId="{23DC7AC1-FBCB-4B6F-855F-186A750610AE}" destId="{198E47D5-457F-4B08-ADCA-D6368710DCB3}" srcOrd="0" destOrd="0" presId="urn:microsoft.com/office/officeart/2005/8/layout/target3"/>
    <dgm:cxn modelId="{AB5AAAC1-98CA-4F36-B239-8CB95BEDD583}" type="presOf" srcId="{23DC7AC1-FBCB-4B6F-855F-186A750610AE}" destId="{B1ACAD1B-B554-4042-B64C-B2EC4C16112E}" srcOrd="1" destOrd="0" presId="urn:microsoft.com/office/officeart/2005/8/layout/target3"/>
    <dgm:cxn modelId="{D115E602-14DE-4BA3-9E1F-0975F42E2412}" type="presOf" srcId="{3EAF3F2F-7F72-4A95-9294-1917942B2CB1}" destId="{15AAF360-CC53-4214-BCB5-85F0C2F997E7}" srcOrd="1" destOrd="0" presId="urn:microsoft.com/office/officeart/2005/8/layout/target3"/>
    <dgm:cxn modelId="{22785F01-3E0F-4453-8BCC-13632646EE5D}" type="presOf" srcId="{3EAF3F2F-7F72-4A95-9294-1917942B2CB1}" destId="{DB1A312E-BBAC-49DF-82DF-7A1B699103CB}" srcOrd="0" destOrd="0" presId="urn:microsoft.com/office/officeart/2005/8/layout/target3"/>
    <dgm:cxn modelId="{F772ADAC-F1D2-494D-948F-1097688C4EDA}" type="presOf" srcId="{70F64966-0F49-4D44-8C53-11C1CA649B48}" destId="{6D737DE9-7818-43CF-BF3B-ACCEA1573666}" srcOrd="0" destOrd="0" presId="urn:microsoft.com/office/officeart/2005/8/layout/target3"/>
    <dgm:cxn modelId="{A6EE5511-88EF-4A5A-8122-CC0D65EEDBB4}" srcId="{70F64966-0F49-4D44-8C53-11C1CA649B48}" destId="{3EAF3F2F-7F72-4A95-9294-1917942B2CB1}" srcOrd="1" destOrd="0" parTransId="{28A9B809-1BAF-4072-A26B-CF9A96A3BB5D}" sibTransId="{14F56625-D016-4BB7-8B17-8E927A326787}"/>
    <dgm:cxn modelId="{8170C1B9-7BAB-4582-9BF8-A511AA08654E}" type="presOf" srcId="{9D408994-0CE4-4F94-84EE-D04ECC50BF2C}" destId="{48AC7635-E465-42B3-B30A-000D925488DD}" srcOrd="0" destOrd="0" presId="urn:microsoft.com/office/officeart/2005/8/layout/target3"/>
    <dgm:cxn modelId="{8FB4E8EC-8CED-4B2F-B2AA-689BCC3468F8}" srcId="{70F64966-0F49-4D44-8C53-11C1CA649B48}" destId="{9D408994-0CE4-4F94-84EE-D04ECC50BF2C}" srcOrd="2" destOrd="0" parTransId="{952AC4A3-BE97-46BC-B935-C4223065DBB8}" sibTransId="{20492773-D875-438B-879E-B1F2A6400656}"/>
    <dgm:cxn modelId="{0F9A279C-660C-44F2-AC4B-D91FD63078CA}" type="presParOf" srcId="{6D737DE9-7818-43CF-BF3B-ACCEA1573666}" destId="{D04082DD-CF4C-4B60-94B8-1B8ACDE336B6}" srcOrd="0" destOrd="0" presId="urn:microsoft.com/office/officeart/2005/8/layout/target3"/>
    <dgm:cxn modelId="{9B75FBF2-55A9-49E8-842F-082A0DCD8C80}" type="presParOf" srcId="{6D737DE9-7818-43CF-BF3B-ACCEA1573666}" destId="{2A389B58-FF89-428F-B684-09F8D46B5676}" srcOrd="1" destOrd="0" presId="urn:microsoft.com/office/officeart/2005/8/layout/target3"/>
    <dgm:cxn modelId="{BEBD60B5-3E24-45EC-A5BF-3AE7164AD9F4}" type="presParOf" srcId="{6D737DE9-7818-43CF-BF3B-ACCEA1573666}" destId="{198E47D5-457F-4B08-ADCA-D6368710DCB3}" srcOrd="2" destOrd="0" presId="urn:microsoft.com/office/officeart/2005/8/layout/target3"/>
    <dgm:cxn modelId="{ACDCD10B-21EB-4EE3-AC16-FA25F0DABC13}" type="presParOf" srcId="{6D737DE9-7818-43CF-BF3B-ACCEA1573666}" destId="{209CE0A3-4F58-494D-8F21-C145536A1C70}" srcOrd="3" destOrd="0" presId="urn:microsoft.com/office/officeart/2005/8/layout/target3"/>
    <dgm:cxn modelId="{1C23149C-57B0-464D-8944-A08657172E58}" type="presParOf" srcId="{6D737DE9-7818-43CF-BF3B-ACCEA1573666}" destId="{18E2421A-04AA-49FB-8AB0-6EE67CEA1ABC}" srcOrd="4" destOrd="0" presId="urn:microsoft.com/office/officeart/2005/8/layout/target3"/>
    <dgm:cxn modelId="{7C29EF1A-AA3E-49A8-B7C0-E132C99E5CCD}" type="presParOf" srcId="{6D737DE9-7818-43CF-BF3B-ACCEA1573666}" destId="{DB1A312E-BBAC-49DF-82DF-7A1B699103CB}" srcOrd="5" destOrd="0" presId="urn:microsoft.com/office/officeart/2005/8/layout/target3"/>
    <dgm:cxn modelId="{C3A09A86-0916-48A7-9D3C-CF066B1C342D}" type="presParOf" srcId="{6D737DE9-7818-43CF-BF3B-ACCEA1573666}" destId="{FD39CAEB-17DB-42BC-A234-2104C0C49A72}" srcOrd="6" destOrd="0" presId="urn:microsoft.com/office/officeart/2005/8/layout/target3"/>
    <dgm:cxn modelId="{551D6BBE-32EF-4AA2-9A5C-8F5017BACED6}" type="presParOf" srcId="{6D737DE9-7818-43CF-BF3B-ACCEA1573666}" destId="{36653707-C0EE-4AA3-9209-542F656AA20F}" srcOrd="7" destOrd="0" presId="urn:microsoft.com/office/officeart/2005/8/layout/target3"/>
    <dgm:cxn modelId="{3D966C4C-11FC-4879-B876-E56FFB8882F9}" type="presParOf" srcId="{6D737DE9-7818-43CF-BF3B-ACCEA1573666}" destId="{48AC7635-E465-42B3-B30A-000D925488DD}" srcOrd="8" destOrd="0" presId="urn:microsoft.com/office/officeart/2005/8/layout/target3"/>
    <dgm:cxn modelId="{C9A0F983-1D27-4467-A099-20C13204529F}" type="presParOf" srcId="{6D737DE9-7818-43CF-BF3B-ACCEA1573666}" destId="{B1ACAD1B-B554-4042-B64C-B2EC4C16112E}" srcOrd="9" destOrd="0" presId="urn:microsoft.com/office/officeart/2005/8/layout/target3"/>
    <dgm:cxn modelId="{96BF19B9-ED84-4FA2-A97F-AE4E5BACBA93}" type="presParOf" srcId="{6D737DE9-7818-43CF-BF3B-ACCEA1573666}" destId="{15AAF360-CC53-4214-BCB5-85F0C2F997E7}" srcOrd="10" destOrd="0" presId="urn:microsoft.com/office/officeart/2005/8/layout/target3"/>
    <dgm:cxn modelId="{AA696293-4BA0-42D8-AAFB-524FF77414D2}" type="presParOf" srcId="{6D737DE9-7818-43CF-BF3B-ACCEA1573666}" destId="{A523F8F3-E4EB-49F8-A462-6282AC026BD5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082DD-CF4C-4B60-94B8-1B8ACDE336B6}">
      <dsp:nvSpPr>
        <dsp:cNvPr id="0" name=""/>
        <dsp:cNvSpPr/>
      </dsp:nvSpPr>
      <dsp:spPr>
        <a:xfrm>
          <a:off x="0" y="0"/>
          <a:ext cx="4392488" cy="43924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E47D5-457F-4B08-ADCA-D6368710DCB3}">
      <dsp:nvSpPr>
        <dsp:cNvPr id="0" name=""/>
        <dsp:cNvSpPr/>
      </dsp:nvSpPr>
      <dsp:spPr>
        <a:xfrm>
          <a:off x="2196244" y="0"/>
          <a:ext cx="5652628" cy="43924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 , okres Cheb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 : </a:t>
          </a:r>
          <a:r>
            <a:rPr lang="cs-CZ" sz="1800" kern="1200" smtClean="0"/>
            <a:t>Pavla Smrčková</a:t>
          </a:r>
          <a:endParaRPr lang="cs-CZ" sz="1800" kern="1200" dirty="0"/>
        </a:p>
      </dsp:txBody>
      <dsp:txXfrm>
        <a:off x="2196244" y="0"/>
        <a:ext cx="5652628" cy="1317749"/>
      </dsp:txXfrm>
    </dsp:sp>
    <dsp:sp modelId="{18E2421A-04AA-49FB-8AB0-6EE67CEA1ABC}">
      <dsp:nvSpPr>
        <dsp:cNvPr id="0" name=""/>
        <dsp:cNvSpPr/>
      </dsp:nvSpPr>
      <dsp:spPr>
        <a:xfrm>
          <a:off x="768686" y="1317749"/>
          <a:ext cx="2855114" cy="28551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A312E-BBAC-49DF-82DF-7A1B699103CB}">
      <dsp:nvSpPr>
        <dsp:cNvPr id="0" name=""/>
        <dsp:cNvSpPr/>
      </dsp:nvSpPr>
      <dsp:spPr>
        <a:xfrm>
          <a:off x="2196244" y="1325757"/>
          <a:ext cx="5652628" cy="23102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/>
          </a:r>
          <a:br>
            <a:rPr lang="cs-CZ" sz="1400" kern="1200" dirty="0" smtClean="0"/>
          </a:br>
          <a:r>
            <a:rPr lang="cs-CZ" sz="1800" kern="1200" dirty="0" smtClean="0"/>
            <a:t>Název materiálu : VY _32_INOVACE_ČESKÝ JAZYK </a:t>
          </a:r>
          <a:r>
            <a:rPr lang="cs-CZ" sz="1800" kern="1200" smtClean="0"/>
            <a:t>PRO 2.ROČNÍK_11_VÝZNAM </a:t>
          </a:r>
          <a:r>
            <a:rPr lang="cs-CZ" sz="1800" kern="1200" dirty="0" smtClean="0"/>
            <a:t>SLOV</a:t>
          </a:r>
          <a:br>
            <a:rPr lang="cs-CZ" sz="1800" kern="1200" dirty="0" smtClean="0"/>
          </a:br>
          <a:r>
            <a:rPr lang="cs-CZ" sz="1800" kern="1200" dirty="0" smtClean="0"/>
            <a:t>Téma : VÝZNAM SLOV</a:t>
          </a:r>
          <a:endParaRPr lang="cs-CZ" sz="1800" kern="1200" dirty="0">
            <a:solidFill>
              <a:srgbClr val="FF0000"/>
            </a:solidFill>
          </a:endParaRPr>
        </a:p>
      </dsp:txBody>
      <dsp:txXfrm>
        <a:off x="2196244" y="1325757"/>
        <a:ext cx="5652628" cy="1066279"/>
      </dsp:txXfrm>
    </dsp:sp>
    <dsp:sp modelId="{36653707-C0EE-4AA3-9209-542F656AA20F}">
      <dsp:nvSpPr>
        <dsp:cNvPr id="0" name=""/>
        <dsp:cNvSpPr/>
      </dsp:nvSpPr>
      <dsp:spPr>
        <a:xfrm>
          <a:off x="1537371" y="2635494"/>
          <a:ext cx="1317745" cy="131774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C7635-E465-42B3-B30A-000D925488DD}">
      <dsp:nvSpPr>
        <dsp:cNvPr id="0" name=""/>
        <dsp:cNvSpPr/>
      </dsp:nvSpPr>
      <dsp:spPr>
        <a:xfrm>
          <a:off x="2196244" y="2635494"/>
          <a:ext cx="5652628" cy="13177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0" kern="1200" dirty="0" smtClean="0"/>
            <a:t>Číslo projektu:CZ.1.07/1.4.00/21.2737</a:t>
          </a:r>
          <a:endParaRPr lang="cs-CZ" sz="1800" b="0" kern="1200" dirty="0"/>
        </a:p>
      </dsp:txBody>
      <dsp:txXfrm>
        <a:off x="2196244" y="2635494"/>
        <a:ext cx="5652628" cy="13177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15747-A623-49E0-AD7E-6B5E97466A8F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FDA619-F48D-4D76-B67D-397E8917BE7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4115747-A623-49E0-AD7E-6B5E97466A8F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EFDA619-F48D-4D76-B67D-397E8917BE71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15747-A623-49E0-AD7E-6B5E97466A8F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A619-F48D-4D76-B67D-397E8917BE7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15747-A623-49E0-AD7E-6B5E97466A8F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A619-F48D-4D76-B67D-397E8917BE7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A619-F48D-4D76-B67D-397E8917BE7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15747-A623-49E0-AD7E-6B5E97466A8F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15747-A623-49E0-AD7E-6B5E97466A8F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A619-F48D-4D76-B67D-397E8917BE7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15747-A623-49E0-AD7E-6B5E97466A8F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A619-F48D-4D76-B67D-397E8917BE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4115747-A623-49E0-AD7E-6B5E97466A8F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EFDA619-F48D-4D76-B67D-397E8917BE7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15747-A623-49E0-AD7E-6B5E97466A8F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EFDA619-F48D-4D76-B67D-397E8917BE7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15747-A623-49E0-AD7E-6B5E97466A8F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A619-F48D-4D76-B67D-397E8917BE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15747-A623-49E0-AD7E-6B5E97466A8F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A619-F48D-4D76-B67D-397E8917BE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4115747-A623-49E0-AD7E-6B5E97466A8F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EFDA619-F48D-4D76-B67D-397E8917BE71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76410162"/>
              </p:ext>
            </p:extLst>
          </p:nvPr>
        </p:nvGraphicFramePr>
        <p:xfrm>
          <a:off x="611560" y="332656"/>
          <a:ext cx="7848872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467544" y="5959928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 : Prezentace slouží k procvičování významu slov </a:t>
            </a:r>
            <a:endParaRPr lang="cs-CZ" dirty="0"/>
          </a:p>
        </p:txBody>
      </p:sp>
      <p:pic>
        <p:nvPicPr>
          <p:cNvPr id="6" name="Picture 2" descr="http://www.sostrebon.cz/userfiles/logo%20OPV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157192"/>
            <a:ext cx="2808312" cy="73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2928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92514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čert , vodník , starosta , obr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jabloň , hrušeň , smrk , švestka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lakomý , chytrý , vysoký , líný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pondělí , středa , prosinec , pátek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Které slovo do řádku nepatří ?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2088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čert , vodník , starosta , obr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i="1" dirty="0" smtClean="0"/>
              <a:t>starosta – není to pohádková postava</a:t>
            </a:r>
          </a:p>
          <a:p>
            <a:pPr marL="0" indent="0">
              <a:buNone/>
            </a:pPr>
            <a:r>
              <a:rPr lang="cs-CZ" b="1" dirty="0" smtClean="0"/>
              <a:t>jabloň , hrušeň , smrk , švestka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i="1" dirty="0" smtClean="0"/>
              <a:t>smrk – není to ovocný strom </a:t>
            </a:r>
          </a:p>
          <a:p>
            <a:pPr marL="0" indent="0">
              <a:buNone/>
            </a:pPr>
            <a:r>
              <a:rPr lang="cs-CZ" b="1" dirty="0" smtClean="0"/>
              <a:t>lakomý , chytrý , vysoký , líný</a:t>
            </a:r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             vysoký – není to vlastnost</a:t>
            </a:r>
          </a:p>
          <a:p>
            <a:pPr marL="0" indent="0">
              <a:buNone/>
            </a:pPr>
            <a:r>
              <a:rPr lang="cs-CZ" b="1" dirty="0" smtClean="0"/>
              <a:t>pondělí , středa , prosinec , pátek</a:t>
            </a:r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              prosinec – není to den v týdnu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940966"/>
          </a:xfrm>
        </p:spPr>
        <p:txBody>
          <a:bodyPr>
            <a:normAutofit/>
          </a:bodyPr>
          <a:lstStyle/>
          <a:p>
            <a:r>
              <a:rPr lang="cs-CZ" sz="320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 : </a:t>
            </a:r>
            <a:endParaRPr lang="cs-CZ" sz="32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9815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41</TotalTime>
  <Words>116</Words>
  <Application>Microsoft Office PowerPoint</Application>
  <PresentationFormat>Předvádění na obrazovce (4:3)</PresentationFormat>
  <Paragraphs>23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Papír</vt:lpstr>
      <vt:lpstr>Prezentace aplikace PowerPoint</vt:lpstr>
      <vt:lpstr>Které slovo do řádku nepatří ?</vt:lpstr>
      <vt:lpstr>Řešení :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Které slovo do řádku nepatří ?</dc:title>
  <dc:creator>Maminka</dc:creator>
  <cp:lastModifiedBy>Maminka</cp:lastModifiedBy>
  <cp:revision>8</cp:revision>
  <dcterms:created xsi:type="dcterms:W3CDTF">2011-10-21T21:25:19Z</dcterms:created>
  <dcterms:modified xsi:type="dcterms:W3CDTF">2012-01-02T15:23:58Z</dcterms:modified>
</cp:coreProperties>
</file>