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rts/chart2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1"/>
  </p:sldMasterIdLst>
  <p:sldIdLst>
    <p:sldId id="256" r:id="rId2"/>
    <p:sldId id="257" r:id="rId3"/>
    <p:sldId id="258" r:id="rId4"/>
    <p:sldId id="262" r:id="rId5"/>
    <p:sldId id="263" r:id="rId6"/>
    <p:sldId id="264" r:id="rId7"/>
    <p:sldId id="265" r:id="rId8"/>
    <p:sldId id="261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_rels/chart2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2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view3D>
      <c:rotX val="15"/>
      <c:rotY val="20"/>
      <c:rAngAx val="0"/>
      <c:perspective val="30"/>
    </c:view3D>
    <c:floor>
      <c:thickness val="0"/>
    </c:floor>
    <c:sideWall>
      <c:thickness val="0"/>
    </c:sideWall>
    <c:backWall>
      <c:thickness val="0"/>
    </c:backWall>
    <c:plotArea>
      <c:layout/>
      <c:bar3DChart>
        <c:barDir val="col"/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Sloupec1</c:v>
                </c:pt>
              </c:strCache>
            </c:strRef>
          </c:tx>
          <c:invertIfNegative val="0"/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1.1000000000000001</c:v>
                </c:pt>
                <c:pt idx="1">
                  <c:v>1.5</c:v>
                </c:pt>
                <c:pt idx="2">
                  <c:v>2.7</c:v>
                </c:pt>
                <c:pt idx="3">
                  <c:v>3.6</c:v>
                </c:pt>
              </c:numCache>
            </c:numRef>
          </c:val>
        </c:ser>
        <c:ser>
          <c:idx val="1"/>
          <c:order val="1"/>
          <c:tx>
            <c:strRef>
              <c:f>List1!$C$1</c:f>
              <c:strCache>
                <c:ptCount val="1"/>
                <c:pt idx="0">
                  <c:v>Sloupec2</c:v>
                </c:pt>
              </c:strCache>
            </c:strRef>
          </c:tx>
          <c:invertIfNegative val="0"/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List1!$C$2:$C$5</c:f>
              <c:numCache>
                <c:formatCode>General</c:formatCode>
                <c:ptCount val="4"/>
                <c:pt idx="0">
                  <c:v>2.4</c:v>
                </c:pt>
                <c:pt idx="1">
                  <c:v>0.2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</c:ser>
        <c:ser>
          <c:idx val="2"/>
          <c:order val="2"/>
          <c:tx>
            <c:strRef>
              <c:f>List1!$D$1</c:f>
              <c:strCache>
                <c:ptCount val="1"/>
                <c:pt idx="0">
                  <c:v>Sloupec3</c:v>
                </c:pt>
              </c:strCache>
            </c:strRef>
          </c:tx>
          <c:invertIfNegative val="0"/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50"/>
        <c:shape val="pyramid"/>
        <c:axId val="103284224"/>
        <c:axId val="96971584"/>
        <c:axId val="103236224"/>
      </c:bar3DChart>
      <c:catAx>
        <c:axId val="10328422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crossAx val="96971584"/>
        <c:crosses val="autoZero"/>
        <c:auto val="1"/>
        <c:lblAlgn val="ctr"/>
        <c:lblOffset val="100"/>
        <c:noMultiLvlLbl val="0"/>
      </c:catAx>
      <c:valAx>
        <c:axId val="96971584"/>
        <c:scaling>
          <c:orientation val="minMax"/>
        </c:scaling>
        <c:delete val="1"/>
        <c:axPos val="l"/>
        <c:majorGridlines/>
        <c:numFmt formatCode="General" sourceLinked="1"/>
        <c:majorTickMark val="out"/>
        <c:minorTickMark val="none"/>
        <c:tickLblPos val="nextTo"/>
        <c:crossAx val="103284224"/>
        <c:crosses val="autoZero"/>
        <c:crossBetween val="between"/>
      </c:valAx>
      <c:serAx>
        <c:axId val="103236224"/>
        <c:scaling>
          <c:orientation val="minMax"/>
        </c:scaling>
        <c:delete val="1"/>
        <c:axPos val="b"/>
        <c:majorTickMark val="out"/>
        <c:minorTickMark val="none"/>
        <c:tickLblPos val="nextTo"/>
        <c:crossAx val="96971584"/>
        <c:crosses val="autoZero"/>
      </c:ser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charts/chart2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lineChart>
        <c:grouping val="standard"/>
        <c:varyColors val="0"/>
        <c:ser>
          <c:idx val="0"/>
          <c:order val="0"/>
          <c:tx>
            <c:strRef>
              <c:f>List1!$B$1</c:f>
              <c:strCache>
                <c:ptCount val="1"/>
                <c:pt idx="0">
                  <c:v>Počet obyvatel</c:v>
                </c:pt>
              </c:strCache>
            </c:strRef>
          </c:tx>
          <c:spPr>
            <a:ln w="31750"/>
          </c:spPr>
          <c:marker>
            <c:symbol val="circle"/>
            <c:size val="5"/>
            <c:spPr>
              <a:ln w="101600"/>
            </c:spPr>
          </c:marker>
          <c:cat>
            <c:numRef>
              <c:f>List1!$A$2:$A$15</c:f>
              <c:numCache>
                <c:formatCode>General</c:formatCode>
                <c:ptCount val="14"/>
                <c:pt idx="0">
                  <c:v>1869</c:v>
                </c:pt>
                <c:pt idx="1">
                  <c:v>1880</c:v>
                </c:pt>
                <c:pt idx="2">
                  <c:v>1890</c:v>
                </c:pt>
                <c:pt idx="3">
                  <c:v>1900</c:v>
                </c:pt>
                <c:pt idx="4">
                  <c:v>1910</c:v>
                </c:pt>
                <c:pt idx="5">
                  <c:v>1921</c:v>
                </c:pt>
                <c:pt idx="6">
                  <c:v>1930</c:v>
                </c:pt>
                <c:pt idx="7">
                  <c:v>1950</c:v>
                </c:pt>
                <c:pt idx="8">
                  <c:v>1961</c:v>
                </c:pt>
                <c:pt idx="9">
                  <c:v>1970</c:v>
                </c:pt>
                <c:pt idx="10">
                  <c:v>1980</c:v>
                </c:pt>
                <c:pt idx="11">
                  <c:v>1991</c:v>
                </c:pt>
                <c:pt idx="12">
                  <c:v>2001</c:v>
                </c:pt>
                <c:pt idx="13">
                  <c:v>2011</c:v>
                </c:pt>
              </c:numCache>
            </c:numRef>
          </c:cat>
          <c:val>
            <c:numRef>
              <c:f>List1!$B$2:$B$15</c:f>
              <c:numCache>
                <c:formatCode>General</c:formatCode>
                <c:ptCount val="14"/>
                <c:pt idx="0">
                  <c:v>7617230</c:v>
                </c:pt>
                <c:pt idx="1">
                  <c:v>8222013</c:v>
                </c:pt>
                <c:pt idx="2">
                  <c:v>8665421</c:v>
                </c:pt>
                <c:pt idx="3">
                  <c:v>9372214</c:v>
                </c:pt>
                <c:pt idx="4">
                  <c:v>10078637</c:v>
                </c:pt>
                <c:pt idx="5">
                  <c:v>10009587</c:v>
                </c:pt>
                <c:pt idx="6">
                  <c:v>10674386</c:v>
                </c:pt>
                <c:pt idx="7">
                  <c:v>8896133</c:v>
                </c:pt>
                <c:pt idx="8">
                  <c:v>9571531</c:v>
                </c:pt>
                <c:pt idx="9">
                  <c:v>9807697</c:v>
                </c:pt>
                <c:pt idx="10">
                  <c:v>10291927</c:v>
                </c:pt>
                <c:pt idx="11">
                  <c:v>10302215</c:v>
                </c:pt>
                <c:pt idx="12">
                  <c:v>10230060</c:v>
                </c:pt>
                <c:pt idx="13">
                  <c:v>10562214</c:v>
                </c:pt>
              </c:numCache>
            </c:numRef>
          </c:val>
          <c:smooth val="0"/>
        </c:ser>
        <c:dLbls>
          <c:showLegendKey val="0"/>
          <c:showVal val="0"/>
          <c:showCatName val="0"/>
          <c:showSerName val="0"/>
          <c:showPercent val="0"/>
          <c:showBubbleSize val="0"/>
        </c:dLbls>
        <c:marker val="1"/>
        <c:smooth val="0"/>
        <c:axId val="42362368"/>
        <c:axId val="35379392"/>
      </c:lineChart>
      <c:catAx>
        <c:axId val="42362368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nextTo"/>
        <c:txPr>
          <a:bodyPr rot="-3600000"/>
          <a:lstStyle/>
          <a:p>
            <a:pPr>
              <a:defRPr sz="1200"/>
            </a:pPr>
            <a:endParaRPr lang="cs-CZ"/>
          </a:p>
        </c:txPr>
        <c:crossAx val="35379392"/>
        <c:crosses val="autoZero"/>
        <c:auto val="1"/>
        <c:lblAlgn val="ctr"/>
        <c:lblOffset val="100"/>
        <c:noMultiLvlLbl val="0"/>
      </c:catAx>
      <c:valAx>
        <c:axId val="35379392"/>
        <c:scaling>
          <c:orientation val="minMax"/>
          <c:min val="7500000"/>
        </c:scaling>
        <c:delete val="0"/>
        <c:axPos val="l"/>
        <c:majorGridlines/>
        <c:numFmt formatCode="General" sourceLinked="1"/>
        <c:majorTickMark val="out"/>
        <c:minorTickMark val="none"/>
        <c:tickLblPos val="nextTo"/>
        <c:txPr>
          <a:bodyPr/>
          <a:lstStyle/>
          <a:p>
            <a:pPr>
              <a:defRPr sz="1200"/>
            </a:pPr>
            <a:endParaRPr lang="cs-CZ"/>
          </a:p>
        </c:txPr>
        <c:crossAx val="42362368"/>
        <c:crosses val="autoZero"/>
        <c:crossBetween val="between"/>
      </c:valAx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#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A10AD61-B13C-49F5-BBE2-EEFAAA14FFAE}" type="doc">
      <dgm:prSet loTypeId="urn:microsoft.com/office/officeart/2005/8/layout/cycle1" loCatId="cycle" qsTypeId="urn:microsoft.com/office/officeart/2005/8/quickstyle/simple1" qsCatId="simple" csTypeId="urn:microsoft.com/office/officeart/2005/8/colors/colorful1#1" csCatId="colorful" phldr="1"/>
      <dgm:spPr/>
      <dgm:t>
        <a:bodyPr/>
        <a:lstStyle/>
        <a:p>
          <a:endParaRPr lang="cs-CZ"/>
        </a:p>
      </dgm:t>
    </dgm:pt>
    <dgm:pt modelId="{A05C9FB4-01B0-499D-96EC-7EF5C10E5087}">
      <dgm:prSet phldrT="[Text]"/>
      <dgm:spPr/>
      <dgm:t>
        <a:bodyPr/>
        <a:lstStyle/>
        <a:p>
          <a:r>
            <a:rPr lang="cs-CZ" dirty="0" smtClean="0"/>
            <a:t>A</a:t>
          </a:r>
          <a:endParaRPr lang="cs-CZ" dirty="0"/>
        </a:p>
      </dgm:t>
    </dgm:pt>
    <dgm:pt modelId="{4DD65692-F89B-4053-AED6-8542B0E4D012}" type="parTrans" cxnId="{84B2E882-632F-4CC9-A8F7-336DF5B15990}">
      <dgm:prSet/>
      <dgm:spPr/>
      <dgm:t>
        <a:bodyPr/>
        <a:lstStyle/>
        <a:p>
          <a:endParaRPr lang="cs-CZ"/>
        </a:p>
      </dgm:t>
    </dgm:pt>
    <dgm:pt modelId="{58A1D1EB-6F54-459C-9C9B-A510616ECD56}" type="sibTrans" cxnId="{84B2E882-632F-4CC9-A8F7-336DF5B15990}">
      <dgm:prSet/>
      <dgm:spPr/>
      <dgm:t>
        <a:bodyPr/>
        <a:lstStyle/>
        <a:p>
          <a:endParaRPr lang="cs-CZ"/>
        </a:p>
      </dgm:t>
    </dgm:pt>
    <dgm:pt modelId="{0AEB1681-8E1F-4DCA-8D2E-64C1E170F7E9}">
      <dgm:prSet phldrT="[Text]"/>
      <dgm:spPr/>
      <dgm:t>
        <a:bodyPr/>
        <a:lstStyle/>
        <a:p>
          <a:r>
            <a:rPr lang="cs-CZ" dirty="0" smtClean="0"/>
            <a:t>B</a:t>
          </a:r>
          <a:endParaRPr lang="cs-CZ" dirty="0"/>
        </a:p>
      </dgm:t>
    </dgm:pt>
    <dgm:pt modelId="{59179216-6425-4B48-8674-9D4D331FFF46}" type="parTrans" cxnId="{C79020D5-2675-4257-B3C5-EDD27F729DF4}">
      <dgm:prSet/>
      <dgm:spPr/>
      <dgm:t>
        <a:bodyPr/>
        <a:lstStyle/>
        <a:p>
          <a:endParaRPr lang="cs-CZ"/>
        </a:p>
      </dgm:t>
    </dgm:pt>
    <dgm:pt modelId="{864C40CC-96DE-4615-9D19-74A37B1CA200}" type="sibTrans" cxnId="{C79020D5-2675-4257-B3C5-EDD27F729DF4}">
      <dgm:prSet/>
      <dgm:spPr/>
      <dgm:t>
        <a:bodyPr/>
        <a:lstStyle/>
        <a:p>
          <a:endParaRPr lang="cs-CZ"/>
        </a:p>
      </dgm:t>
    </dgm:pt>
    <dgm:pt modelId="{542CF259-8F4B-4B67-A4AC-A949E40B76D0}">
      <dgm:prSet phldrT="[Text]"/>
      <dgm:spPr/>
      <dgm:t>
        <a:bodyPr/>
        <a:lstStyle/>
        <a:p>
          <a:r>
            <a:rPr lang="cs-CZ" dirty="0" smtClean="0"/>
            <a:t>C</a:t>
          </a:r>
          <a:endParaRPr lang="cs-CZ" dirty="0"/>
        </a:p>
      </dgm:t>
    </dgm:pt>
    <dgm:pt modelId="{AC0029AA-C40F-4DF8-B016-0641E4BFB0D7}" type="parTrans" cxnId="{03E686D9-ACA1-4E0F-BD9E-307A40C66CB5}">
      <dgm:prSet/>
      <dgm:spPr/>
      <dgm:t>
        <a:bodyPr/>
        <a:lstStyle/>
        <a:p>
          <a:endParaRPr lang="cs-CZ"/>
        </a:p>
      </dgm:t>
    </dgm:pt>
    <dgm:pt modelId="{D79E9D74-DCEF-4CC0-A876-45A77F2217DB}" type="sibTrans" cxnId="{03E686D9-ACA1-4E0F-BD9E-307A40C66CB5}">
      <dgm:prSet/>
      <dgm:spPr/>
      <dgm:t>
        <a:bodyPr/>
        <a:lstStyle/>
        <a:p>
          <a:endParaRPr lang="cs-CZ"/>
        </a:p>
      </dgm:t>
    </dgm:pt>
    <dgm:pt modelId="{865D86E9-777A-4D9A-91F3-4BCBCE6DE9A7}">
      <dgm:prSet phldrT="[Text]"/>
      <dgm:spPr/>
      <dgm:t>
        <a:bodyPr/>
        <a:lstStyle/>
        <a:p>
          <a:r>
            <a:rPr lang="cs-CZ" dirty="0" smtClean="0"/>
            <a:t>D</a:t>
          </a:r>
          <a:endParaRPr lang="cs-CZ" dirty="0"/>
        </a:p>
      </dgm:t>
    </dgm:pt>
    <dgm:pt modelId="{499F9077-5B9F-4446-BD69-B20CB9D92995}" type="parTrans" cxnId="{DFBDAD51-F2DF-41E6-B50F-129024E53CDA}">
      <dgm:prSet/>
      <dgm:spPr/>
      <dgm:t>
        <a:bodyPr/>
        <a:lstStyle/>
        <a:p>
          <a:endParaRPr lang="cs-CZ"/>
        </a:p>
      </dgm:t>
    </dgm:pt>
    <dgm:pt modelId="{A84071D3-F30B-49B6-8B7A-010230DD1D02}" type="sibTrans" cxnId="{DFBDAD51-F2DF-41E6-B50F-129024E53CDA}">
      <dgm:prSet/>
      <dgm:spPr/>
      <dgm:t>
        <a:bodyPr/>
        <a:lstStyle/>
        <a:p>
          <a:endParaRPr lang="cs-CZ"/>
        </a:p>
      </dgm:t>
    </dgm:pt>
    <dgm:pt modelId="{99297F81-DBE4-46D8-91EF-E50E94CFFE91}">
      <dgm:prSet phldrT="[Text]"/>
      <dgm:spPr/>
      <dgm:t>
        <a:bodyPr/>
        <a:lstStyle/>
        <a:p>
          <a:r>
            <a:rPr lang="cs-CZ" dirty="0" smtClean="0"/>
            <a:t>E</a:t>
          </a:r>
          <a:endParaRPr lang="cs-CZ" dirty="0"/>
        </a:p>
      </dgm:t>
    </dgm:pt>
    <dgm:pt modelId="{F8E1FBF4-86F4-43B9-A6C2-3A8177EC1BDE}" type="parTrans" cxnId="{1A2B01D0-8CA0-47FB-BF6E-5BEF3BD1B9CC}">
      <dgm:prSet/>
      <dgm:spPr/>
      <dgm:t>
        <a:bodyPr/>
        <a:lstStyle/>
        <a:p>
          <a:endParaRPr lang="cs-CZ"/>
        </a:p>
      </dgm:t>
    </dgm:pt>
    <dgm:pt modelId="{2BEC1377-EC42-4FF6-BFCB-39DAFBB04B74}" type="sibTrans" cxnId="{1A2B01D0-8CA0-47FB-BF6E-5BEF3BD1B9CC}">
      <dgm:prSet/>
      <dgm:spPr/>
      <dgm:t>
        <a:bodyPr/>
        <a:lstStyle/>
        <a:p>
          <a:endParaRPr lang="cs-CZ"/>
        </a:p>
      </dgm:t>
    </dgm:pt>
    <dgm:pt modelId="{ADE94A62-6556-45DE-8707-2BC66DF7C156}" type="pres">
      <dgm:prSet presAssocID="{DA10AD61-B13C-49F5-BBE2-EEFAAA14FFAE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EED5BC4-7253-418D-8682-852C526377E0}" type="pres">
      <dgm:prSet presAssocID="{A05C9FB4-01B0-499D-96EC-7EF5C10E5087}" presName="dummy" presStyleCnt="0"/>
      <dgm:spPr/>
    </dgm:pt>
    <dgm:pt modelId="{74F5FBD5-8EC6-4550-8FBB-5FD757801A4E}" type="pres">
      <dgm:prSet presAssocID="{A05C9FB4-01B0-499D-96EC-7EF5C10E5087}" presName="node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15E9CCF-DD8B-4E15-B411-028F1E269130}" type="pres">
      <dgm:prSet presAssocID="{58A1D1EB-6F54-459C-9C9B-A510616ECD56}" presName="sibTrans" presStyleLbl="node1" presStyleIdx="0" presStyleCnt="5"/>
      <dgm:spPr/>
      <dgm:t>
        <a:bodyPr/>
        <a:lstStyle/>
        <a:p>
          <a:endParaRPr lang="cs-CZ"/>
        </a:p>
      </dgm:t>
    </dgm:pt>
    <dgm:pt modelId="{F177C724-0433-4526-8855-09D3EFA9A784}" type="pres">
      <dgm:prSet presAssocID="{0AEB1681-8E1F-4DCA-8D2E-64C1E170F7E9}" presName="dummy" presStyleCnt="0"/>
      <dgm:spPr/>
    </dgm:pt>
    <dgm:pt modelId="{50AF21F2-4FAC-4B47-8708-0FABA574B3A0}" type="pres">
      <dgm:prSet presAssocID="{0AEB1681-8E1F-4DCA-8D2E-64C1E170F7E9}" presName="node" presStyleLbl="revTx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C4DF2D0-69CE-4EEF-8E27-AE202065098F}" type="pres">
      <dgm:prSet presAssocID="{864C40CC-96DE-4615-9D19-74A37B1CA200}" presName="sibTrans" presStyleLbl="node1" presStyleIdx="1" presStyleCnt="5"/>
      <dgm:spPr/>
      <dgm:t>
        <a:bodyPr/>
        <a:lstStyle/>
        <a:p>
          <a:endParaRPr lang="cs-CZ"/>
        </a:p>
      </dgm:t>
    </dgm:pt>
    <dgm:pt modelId="{1368D8A6-A728-4580-8D02-4919DD6AB6D0}" type="pres">
      <dgm:prSet presAssocID="{542CF259-8F4B-4B67-A4AC-A949E40B76D0}" presName="dummy" presStyleCnt="0"/>
      <dgm:spPr/>
    </dgm:pt>
    <dgm:pt modelId="{6C458489-8FDE-4D09-9A90-4B9B0690980A}" type="pres">
      <dgm:prSet presAssocID="{542CF259-8F4B-4B67-A4AC-A949E40B76D0}" presName="node" presStyleLbl="revTx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1740436-1EE7-49A9-8A15-72B8893C0AA7}" type="pres">
      <dgm:prSet presAssocID="{D79E9D74-DCEF-4CC0-A876-45A77F2217DB}" presName="sibTrans" presStyleLbl="node1" presStyleIdx="2" presStyleCnt="5"/>
      <dgm:spPr/>
      <dgm:t>
        <a:bodyPr/>
        <a:lstStyle/>
        <a:p>
          <a:endParaRPr lang="cs-CZ"/>
        </a:p>
      </dgm:t>
    </dgm:pt>
    <dgm:pt modelId="{C91D74FE-E8FA-446E-9589-A2C9BE347AC5}" type="pres">
      <dgm:prSet presAssocID="{865D86E9-777A-4D9A-91F3-4BCBCE6DE9A7}" presName="dummy" presStyleCnt="0"/>
      <dgm:spPr/>
    </dgm:pt>
    <dgm:pt modelId="{F447718A-068E-45C1-886D-BFBC90AC6BFB}" type="pres">
      <dgm:prSet presAssocID="{865D86E9-777A-4D9A-91F3-4BCBCE6DE9A7}" presName="node" presStyleLbl="revTx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89EC70A-5674-4983-B983-FB942FD89607}" type="pres">
      <dgm:prSet presAssocID="{A84071D3-F30B-49B6-8B7A-010230DD1D02}" presName="sibTrans" presStyleLbl="node1" presStyleIdx="3" presStyleCnt="5"/>
      <dgm:spPr/>
      <dgm:t>
        <a:bodyPr/>
        <a:lstStyle/>
        <a:p>
          <a:endParaRPr lang="cs-CZ"/>
        </a:p>
      </dgm:t>
    </dgm:pt>
    <dgm:pt modelId="{C746749D-E90C-445B-961E-B220459B0E14}" type="pres">
      <dgm:prSet presAssocID="{99297F81-DBE4-46D8-91EF-E50E94CFFE91}" presName="dummy" presStyleCnt="0"/>
      <dgm:spPr/>
    </dgm:pt>
    <dgm:pt modelId="{1FF50622-F28C-4D13-B572-981502843077}" type="pres">
      <dgm:prSet presAssocID="{99297F81-DBE4-46D8-91EF-E50E94CFFE91}" presName="node" presStyleLbl="revTx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0AC66E0-7681-4CE8-BB36-869BBC26A408}" type="pres">
      <dgm:prSet presAssocID="{2BEC1377-EC42-4FF6-BFCB-39DAFBB04B74}" presName="sibTrans" presStyleLbl="node1" presStyleIdx="4" presStyleCnt="5"/>
      <dgm:spPr/>
      <dgm:t>
        <a:bodyPr/>
        <a:lstStyle/>
        <a:p>
          <a:endParaRPr lang="cs-CZ"/>
        </a:p>
      </dgm:t>
    </dgm:pt>
  </dgm:ptLst>
  <dgm:cxnLst>
    <dgm:cxn modelId="{734B1F1F-5B64-4F31-B956-13510D1D22AC}" type="presOf" srcId="{99297F81-DBE4-46D8-91EF-E50E94CFFE91}" destId="{1FF50622-F28C-4D13-B572-981502843077}" srcOrd="0" destOrd="0" presId="urn:microsoft.com/office/officeart/2005/8/layout/cycle1"/>
    <dgm:cxn modelId="{406825CD-9CF6-4454-832D-6B64CA017E28}" type="presOf" srcId="{865D86E9-777A-4D9A-91F3-4BCBCE6DE9A7}" destId="{F447718A-068E-45C1-886D-BFBC90AC6BFB}" srcOrd="0" destOrd="0" presId="urn:microsoft.com/office/officeart/2005/8/layout/cycle1"/>
    <dgm:cxn modelId="{86A28AE3-56ED-49A1-90B2-99CD0FAAD700}" type="presOf" srcId="{864C40CC-96DE-4615-9D19-74A37B1CA200}" destId="{1C4DF2D0-69CE-4EEF-8E27-AE202065098F}" srcOrd="0" destOrd="0" presId="urn:microsoft.com/office/officeart/2005/8/layout/cycle1"/>
    <dgm:cxn modelId="{D897B0EE-0F63-4B13-81EC-16E8B6C9D37F}" type="presOf" srcId="{A84071D3-F30B-49B6-8B7A-010230DD1D02}" destId="{A89EC70A-5674-4983-B983-FB942FD89607}" srcOrd="0" destOrd="0" presId="urn:microsoft.com/office/officeart/2005/8/layout/cycle1"/>
    <dgm:cxn modelId="{C79020D5-2675-4257-B3C5-EDD27F729DF4}" srcId="{DA10AD61-B13C-49F5-BBE2-EEFAAA14FFAE}" destId="{0AEB1681-8E1F-4DCA-8D2E-64C1E170F7E9}" srcOrd="1" destOrd="0" parTransId="{59179216-6425-4B48-8674-9D4D331FFF46}" sibTransId="{864C40CC-96DE-4615-9D19-74A37B1CA200}"/>
    <dgm:cxn modelId="{84B2E882-632F-4CC9-A8F7-336DF5B15990}" srcId="{DA10AD61-B13C-49F5-BBE2-EEFAAA14FFAE}" destId="{A05C9FB4-01B0-499D-96EC-7EF5C10E5087}" srcOrd="0" destOrd="0" parTransId="{4DD65692-F89B-4053-AED6-8542B0E4D012}" sibTransId="{58A1D1EB-6F54-459C-9C9B-A510616ECD56}"/>
    <dgm:cxn modelId="{A2898AFF-73E9-4EB2-AAD1-A75207B54105}" type="presOf" srcId="{2BEC1377-EC42-4FF6-BFCB-39DAFBB04B74}" destId="{50AC66E0-7681-4CE8-BB36-869BBC26A408}" srcOrd="0" destOrd="0" presId="urn:microsoft.com/office/officeart/2005/8/layout/cycle1"/>
    <dgm:cxn modelId="{FC609F38-77D0-4F59-A015-444EB8E962E0}" type="presOf" srcId="{542CF259-8F4B-4B67-A4AC-A949E40B76D0}" destId="{6C458489-8FDE-4D09-9A90-4B9B0690980A}" srcOrd="0" destOrd="0" presId="urn:microsoft.com/office/officeart/2005/8/layout/cycle1"/>
    <dgm:cxn modelId="{03E686D9-ACA1-4E0F-BD9E-307A40C66CB5}" srcId="{DA10AD61-B13C-49F5-BBE2-EEFAAA14FFAE}" destId="{542CF259-8F4B-4B67-A4AC-A949E40B76D0}" srcOrd="2" destOrd="0" parTransId="{AC0029AA-C40F-4DF8-B016-0641E4BFB0D7}" sibTransId="{D79E9D74-DCEF-4CC0-A876-45A77F2217DB}"/>
    <dgm:cxn modelId="{6E15517B-895E-492F-85E4-26EFAF6C346A}" type="presOf" srcId="{DA10AD61-B13C-49F5-BBE2-EEFAAA14FFAE}" destId="{ADE94A62-6556-45DE-8707-2BC66DF7C156}" srcOrd="0" destOrd="0" presId="urn:microsoft.com/office/officeart/2005/8/layout/cycle1"/>
    <dgm:cxn modelId="{DFBDAD51-F2DF-41E6-B50F-129024E53CDA}" srcId="{DA10AD61-B13C-49F5-BBE2-EEFAAA14FFAE}" destId="{865D86E9-777A-4D9A-91F3-4BCBCE6DE9A7}" srcOrd="3" destOrd="0" parTransId="{499F9077-5B9F-4446-BD69-B20CB9D92995}" sibTransId="{A84071D3-F30B-49B6-8B7A-010230DD1D02}"/>
    <dgm:cxn modelId="{470F13BF-2000-464D-B22D-914078C08B3D}" type="presOf" srcId="{A05C9FB4-01B0-499D-96EC-7EF5C10E5087}" destId="{74F5FBD5-8EC6-4550-8FBB-5FD757801A4E}" srcOrd="0" destOrd="0" presId="urn:microsoft.com/office/officeart/2005/8/layout/cycle1"/>
    <dgm:cxn modelId="{1A2B01D0-8CA0-47FB-BF6E-5BEF3BD1B9CC}" srcId="{DA10AD61-B13C-49F5-BBE2-EEFAAA14FFAE}" destId="{99297F81-DBE4-46D8-91EF-E50E94CFFE91}" srcOrd="4" destOrd="0" parTransId="{F8E1FBF4-86F4-43B9-A6C2-3A8177EC1BDE}" sibTransId="{2BEC1377-EC42-4FF6-BFCB-39DAFBB04B74}"/>
    <dgm:cxn modelId="{EB337400-9D4A-472B-B77E-55E0AE22AD05}" type="presOf" srcId="{D79E9D74-DCEF-4CC0-A876-45A77F2217DB}" destId="{F1740436-1EE7-49A9-8A15-72B8893C0AA7}" srcOrd="0" destOrd="0" presId="urn:microsoft.com/office/officeart/2005/8/layout/cycle1"/>
    <dgm:cxn modelId="{1BF0A1CA-1768-4001-9F0E-18DF19352605}" type="presOf" srcId="{0AEB1681-8E1F-4DCA-8D2E-64C1E170F7E9}" destId="{50AF21F2-4FAC-4B47-8708-0FABA574B3A0}" srcOrd="0" destOrd="0" presId="urn:microsoft.com/office/officeart/2005/8/layout/cycle1"/>
    <dgm:cxn modelId="{E8263673-34C9-4DAD-AEE4-3C23114A0EAD}" type="presOf" srcId="{58A1D1EB-6F54-459C-9C9B-A510616ECD56}" destId="{D15E9CCF-DD8B-4E15-B411-028F1E269130}" srcOrd="0" destOrd="0" presId="urn:microsoft.com/office/officeart/2005/8/layout/cycle1"/>
    <dgm:cxn modelId="{1D3F8183-40A8-43E4-8C56-5F676132FD1E}" type="presParOf" srcId="{ADE94A62-6556-45DE-8707-2BC66DF7C156}" destId="{0EED5BC4-7253-418D-8682-852C526377E0}" srcOrd="0" destOrd="0" presId="urn:microsoft.com/office/officeart/2005/8/layout/cycle1"/>
    <dgm:cxn modelId="{1320387C-1AA7-46F0-8401-E4D3391D48C6}" type="presParOf" srcId="{ADE94A62-6556-45DE-8707-2BC66DF7C156}" destId="{74F5FBD5-8EC6-4550-8FBB-5FD757801A4E}" srcOrd="1" destOrd="0" presId="urn:microsoft.com/office/officeart/2005/8/layout/cycle1"/>
    <dgm:cxn modelId="{D23BA110-5208-480F-8B1A-5B06EF43619C}" type="presParOf" srcId="{ADE94A62-6556-45DE-8707-2BC66DF7C156}" destId="{D15E9CCF-DD8B-4E15-B411-028F1E269130}" srcOrd="2" destOrd="0" presId="urn:microsoft.com/office/officeart/2005/8/layout/cycle1"/>
    <dgm:cxn modelId="{B843374A-888C-4CDA-AB28-8E5EB239E73E}" type="presParOf" srcId="{ADE94A62-6556-45DE-8707-2BC66DF7C156}" destId="{F177C724-0433-4526-8855-09D3EFA9A784}" srcOrd="3" destOrd="0" presId="urn:microsoft.com/office/officeart/2005/8/layout/cycle1"/>
    <dgm:cxn modelId="{2F685766-5A4A-4543-A66E-DEFD50AD9457}" type="presParOf" srcId="{ADE94A62-6556-45DE-8707-2BC66DF7C156}" destId="{50AF21F2-4FAC-4B47-8708-0FABA574B3A0}" srcOrd="4" destOrd="0" presId="urn:microsoft.com/office/officeart/2005/8/layout/cycle1"/>
    <dgm:cxn modelId="{17AB1D11-AA6C-4EA9-B664-2D93D64AE172}" type="presParOf" srcId="{ADE94A62-6556-45DE-8707-2BC66DF7C156}" destId="{1C4DF2D0-69CE-4EEF-8E27-AE202065098F}" srcOrd="5" destOrd="0" presId="urn:microsoft.com/office/officeart/2005/8/layout/cycle1"/>
    <dgm:cxn modelId="{112E670D-D51B-440E-BCBE-2A090A7973C6}" type="presParOf" srcId="{ADE94A62-6556-45DE-8707-2BC66DF7C156}" destId="{1368D8A6-A728-4580-8D02-4919DD6AB6D0}" srcOrd="6" destOrd="0" presId="urn:microsoft.com/office/officeart/2005/8/layout/cycle1"/>
    <dgm:cxn modelId="{67147062-B43A-4AC2-AD23-CF2EECA1F2CF}" type="presParOf" srcId="{ADE94A62-6556-45DE-8707-2BC66DF7C156}" destId="{6C458489-8FDE-4D09-9A90-4B9B0690980A}" srcOrd="7" destOrd="0" presId="urn:microsoft.com/office/officeart/2005/8/layout/cycle1"/>
    <dgm:cxn modelId="{32581F75-13E3-4D7B-A02E-7190C98BC21F}" type="presParOf" srcId="{ADE94A62-6556-45DE-8707-2BC66DF7C156}" destId="{F1740436-1EE7-49A9-8A15-72B8893C0AA7}" srcOrd="8" destOrd="0" presId="urn:microsoft.com/office/officeart/2005/8/layout/cycle1"/>
    <dgm:cxn modelId="{D063DC10-2380-46BB-B1C7-EFDE1AC06C4C}" type="presParOf" srcId="{ADE94A62-6556-45DE-8707-2BC66DF7C156}" destId="{C91D74FE-E8FA-446E-9589-A2C9BE347AC5}" srcOrd="9" destOrd="0" presId="urn:microsoft.com/office/officeart/2005/8/layout/cycle1"/>
    <dgm:cxn modelId="{272DAB8E-990E-4890-BF09-63312E7C9ECC}" type="presParOf" srcId="{ADE94A62-6556-45DE-8707-2BC66DF7C156}" destId="{F447718A-068E-45C1-886D-BFBC90AC6BFB}" srcOrd="10" destOrd="0" presId="urn:microsoft.com/office/officeart/2005/8/layout/cycle1"/>
    <dgm:cxn modelId="{716E6292-F146-4124-9F3D-293EAC3F57F6}" type="presParOf" srcId="{ADE94A62-6556-45DE-8707-2BC66DF7C156}" destId="{A89EC70A-5674-4983-B983-FB942FD89607}" srcOrd="11" destOrd="0" presId="urn:microsoft.com/office/officeart/2005/8/layout/cycle1"/>
    <dgm:cxn modelId="{2EA83CC5-86E9-470B-86A0-12B4390E0F63}" type="presParOf" srcId="{ADE94A62-6556-45DE-8707-2BC66DF7C156}" destId="{C746749D-E90C-445B-961E-B220459B0E14}" srcOrd="12" destOrd="0" presId="urn:microsoft.com/office/officeart/2005/8/layout/cycle1"/>
    <dgm:cxn modelId="{2BBCCD37-F28B-4D3F-91E7-08F77C0245A3}" type="presParOf" srcId="{ADE94A62-6556-45DE-8707-2BC66DF7C156}" destId="{1FF50622-F28C-4D13-B572-981502843077}" srcOrd="13" destOrd="0" presId="urn:microsoft.com/office/officeart/2005/8/layout/cycle1"/>
    <dgm:cxn modelId="{3B15165D-94AC-4152-9209-11D739070C12}" type="presParOf" srcId="{ADE94A62-6556-45DE-8707-2BC66DF7C156}" destId="{50AC66E0-7681-4CE8-BB36-869BBC26A408}" srcOrd="14" destOrd="0" presId="urn:microsoft.com/office/officeart/2005/8/layout/cycle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4F5FBD5-8EC6-4550-8FBB-5FD757801A4E}">
      <dsp:nvSpPr>
        <dsp:cNvPr id="0" name=""/>
        <dsp:cNvSpPr/>
      </dsp:nvSpPr>
      <dsp:spPr>
        <a:xfrm>
          <a:off x="2270957" y="17351"/>
          <a:ext cx="591261" cy="591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A</a:t>
          </a:r>
          <a:endParaRPr lang="cs-CZ" sz="3500" kern="1200" dirty="0"/>
        </a:p>
      </dsp:txBody>
      <dsp:txXfrm>
        <a:off x="2270957" y="17351"/>
        <a:ext cx="591261" cy="591261"/>
      </dsp:txXfrm>
    </dsp:sp>
    <dsp:sp modelId="{D15E9CCF-DD8B-4E15-B411-028F1E269130}">
      <dsp:nvSpPr>
        <dsp:cNvPr id="0" name=""/>
        <dsp:cNvSpPr/>
      </dsp:nvSpPr>
      <dsp:spPr>
        <a:xfrm>
          <a:off x="879680" y="195"/>
          <a:ext cx="2217332" cy="2217332"/>
        </a:xfrm>
        <a:prstGeom prst="circularArrow">
          <a:avLst>
            <a:gd name="adj1" fmla="val 5200"/>
            <a:gd name="adj2" fmla="val 335884"/>
            <a:gd name="adj3" fmla="val 21293360"/>
            <a:gd name="adj4" fmla="val 19766135"/>
            <a:gd name="adj5" fmla="val 6066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AF21F2-4FAC-4B47-8708-0FABA574B3A0}">
      <dsp:nvSpPr>
        <dsp:cNvPr id="0" name=""/>
        <dsp:cNvSpPr/>
      </dsp:nvSpPr>
      <dsp:spPr>
        <a:xfrm>
          <a:off x="2628329" y="1117230"/>
          <a:ext cx="591261" cy="591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B</a:t>
          </a:r>
          <a:endParaRPr lang="cs-CZ" sz="3500" kern="1200" dirty="0"/>
        </a:p>
      </dsp:txBody>
      <dsp:txXfrm>
        <a:off x="2628329" y="1117230"/>
        <a:ext cx="591261" cy="591261"/>
      </dsp:txXfrm>
    </dsp:sp>
    <dsp:sp modelId="{1C4DF2D0-69CE-4EEF-8E27-AE202065098F}">
      <dsp:nvSpPr>
        <dsp:cNvPr id="0" name=""/>
        <dsp:cNvSpPr/>
      </dsp:nvSpPr>
      <dsp:spPr>
        <a:xfrm>
          <a:off x="879680" y="195"/>
          <a:ext cx="2217332" cy="2217332"/>
        </a:xfrm>
        <a:prstGeom prst="circularArrow">
          <a:avLst>
            <a:gd name="adj1" fmla="val 5200"/>
            <a:gd name="adj2" fmla="val 335884"/>
            <a:gd name="adj3" fmla="val 4014821"/>
            <a:gd name="adj4" fmla="val 2253320"/>
            <a:gd name="adj5" fmla="val 6066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458489-8FDE-4D09-9A90-4B9B0690980A}">
      <dsp:nvSpPr>
        <dsp:cNvPr id="0" name=""/>
        <dsp:cNvSpPr/>
      </dsp:nvSpPr>
      <dsp:spPr>
        <a:xfrm>
          <a:off x="1692716" y="1796993"/>
          <a:ext cx="591261" cy="591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C</a:t>
          </a:r>
          <a:endParaRPr lang="cs-CZ" sz="3500" kern="1200" dirty="0"/>
        </a:p>
      </dsp:txBody>
      <dsp:txXfrm>
        <a:off x="1692716" y="1796993"/>
        <a:ext cx="591261" cy="591261"/>
      </dsp:txXfrm>
    </dsp:sp>
    <dsp:sp modelId="{F1740436-1EE7-49A9-8A15-72B8893C0AA7}">
      <dsp:nvSpPr>
        <dsp:cNvPr id="0" name=""/>
        <dsp:cNvSpPr/>
      </dsp:nvSpPr>
      <dsp:spPr>
        <a:xfrm>
          <a:off x="879680" y="195"/>
          <a:ext cx="2217332" cy="2217332"/>
        </a:xfrm>
        <a:prstGeom prst="circularArrow">
          <a:avLst>
            <a:gd name="adj1" fmla="val 5200"/>
            <a:gd name="adj2" fmla="val 335884"/>
            <a:gd name="adj3" fmla="val 8210796"/>
            <a:gd name="adj4" fmla="val 6449295"/>
            <a:gd name="adj5" fmla="val 6066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7718A-068E-45C1-886D-BFBC90AC6BFB}">
      <dsp:nvSpPr>
        <dsp:cNvPr id="0" name=""/>
        <dsp:cNvSpPr/>
      </dsp:nvSpPr>
      <dsp:spPr>
        <a:xfrm>
          <a:off x="757102" y="1117230"/>
          <a:ext cx="591261" cy="591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D</a:t>
          </a:r>
          <a:endParaRPr lang="cs-CZ" sz="3500" kern="1200" dirty="0"/>
        </a:p>
      </dsp:txBody>
      <dsp:txXfrm>
        <a:off x="757102" y="1117230"/>
        <a:ext cx="591261" cy="591261"/>
      </dsp:txXfrm>
    </dsp:sp>
    <dsp:sp modelId="{A89EC70A-5674-4983-B983-FB942FD89607}">
      <dsp:nvSpPr>
        <dsp:cNvPr id="0" name=""/>
        <dsp:cNvSpPr/>
      </dsp:nvSpPr>
      <dsp:spPr>
        <a:xfrm>
          <a:off x="879680" y="195"/>
          <a:ext cx="2217332" cy="2217332"/>
        </a:xfrm>
        <a:prstGeom prst="circularArrow">
          <a:avLst>
            <a:gd name="adj1" fmla="val 5200"/>
            <a:gd name="adj2" fmla="val 335884"/>
            <a:gd name="adj3" fmla="val 12297981"/>
            <a:gd name="adj4" fmla="val 10770756"/>
            <a:gd name="adj5" fmla="val 6066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F50622-F28C-4D13-B572-981502843077}">
      <dsp:nvSpPr>
        <dsp:cNvPr id="0" name=""/>
        <dsp:cNvSpPr/>
      </dsp:nvSpPr>
      <dsp:spPr>
        <a:xfrm>
          <a:off x="1114475" y="17351"/>
          <a:ext cx="591261" cy="59126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450" tIns="44450" rIns="44450" bIns="44450" numCol="1" spcCol="1270" anchor="ctr" anchorCtr="0">
          <a:noAutofit/>
        </a:bodyPr>
        <a:lstStyle/>
        <a:p>
          <a:pPr lvl="0" algn="ctr" defTabSz="15557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500" kern="1200" dirty="0" smtClean="0"/>
            <a:t>E</a:t>
          </a:r>
          <a:endParaRPr lang="cs-CZ" sz="3500" kern="1200" dirty="0"/>
        </a:p>
      </dsp:txBody>
      <dsp:txXfrm>
        <a:off x="1114475" y="17351"/>
        <a:ext cx="591261" cy="591261"/>
      </dsp:txXfrm>
    </dsp:sp>
    <dsp:sp modelId="{50AC66E0-7681-4CE8-BB36-869BBC26A408}">
      <dsp:nvSpPr>
        <dsp:cNvPr id="0" name=""/>
        <dsp:cNvSpPr/>
      </dsp:nvSpPr>
      <dsp:spPr>
        <a:xfrm>
          <a:off x="879680" y="195"/>
          <a:ext cx="2217332" cy="2217332"/>
        </a:xfrm>
        <a:prstGeom prst="circularArrow">
          <a:avLst>
            <a:gd name="adj1" fmla="val 5200"/>
            <a:gd name="adj2" fmla="val 335884"/>
            <a:gd name="adj3" fmla="val 16865809"/>
            <a:gd name="adj4" fmla="val 15198307"/>
            <a:gd name="adj5" fmla="val 6066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1">
  <dgm:title val=""/>
  <dgm:desc val=""/>
  <dgm:catLst>
    <dgm:cat type="cycle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alg type="cycle">
          <dgm:param type="stAng" val="0"/>
          <dgm:param type="spanAng" val="360"/>
        </dgm:alg>
      </dgm:if>
      <dgm:else name="Name2">
        <dgm:alg type="cycle">
          <dgm:param type="stAng" val="0"/>
          <dgm:param type="spanAng" val="-360"/>
        </dgm:alg>
      </dgm:else>
    </dgm:choose>
    <dgm:shape xmlns:r="http://schemas.openxmlformats.org/officeDocument/2006/relationships" r:blip="">
      <dgm:adjLst/>
    </dgm:shape>
    <dgm:presOf/>
    <dgm:choose name="Name3">
      <dgm:if name="Name4" func="var" arg="dir" op="equ" val="norm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if>
      <dgm:else name="Name5">
        <dgm:constrLst>
          <dgm:constr type="diam" val="1"/>
          <dgm:constr type="w" for="ch" forName="node" refType="w"/>
          <dgm:constr type="w" for="ch" ptType="sibTrans" refType="w" refFor="ch" refForName="node" fact="0.5"/>
          <dgm:constr type="h" for="ch" ptType="sibTrans" op="equ"/>
          <dgm:constr type="diam" for="ch" ptType="sibTrans" refType="diam" op="equ" fact="-1"/>
          <dgm:constr type="sibSp" refType="w" refFor="ch" refForName="node" fact="0.15"/>
          <dgm:constr type="w" for="ch" forName="dummy" refType="sibSp" fact="2.8"/>
          <dgm:constr type="primFontSz" for="ch" forName="node" op="equ" val="65"/>
        </dgm:constrLst>
      </dgm:else>
    </dgm:choose>
    <dgm:ruleLst>
      <dgm:rule type="diam" val="INF" fact="NaN" max="NaN"/>
    </dgm:ruleLst>
    <dgm:forEach name="nodesForEach" axis="ch" ptType="node">
      <dgm:choose name="Name6">
        <dgm:if name="Name7" axis="par ch" ptType="doc node" func="cnt" op="gt" val="1">
          <dgm:layoutNode name="dummy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</dgm:if>
        <dgm:else name="Name8"/>
      </dgm:choose>
      <dgm:layoutNode name="node" styleLbl="revTx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Name11" axis="followSib" ptType="sibTrans" hideLastTrans="0" cnt="1">
            <dgm:layoutNode name="sibTrans" styleLbl="node1">
              <dgm:alg type="conn"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begPad"/>
                <dgm:constr type="endPad"/>
              </dgm:constrLst>
              <dgm:ruleLst/>
            </dgm:layoutNode>
          </dgm:forEach>
        </dgm:if>
        <dgm:else name="Name12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826A66B-6A14-4B24-A762-B587E2A057E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0D86220-8424-4EB3-A628-A94B804EEA8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ED3F207-E266-4882-B459-F32B5200546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C0D5C0C-9AF8-4D38-BD68-90EEBBEF0A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9258D72-45AC-481B-A59A-6404FD7599E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162916D-FD09-40ED-B8F8-5CAAE924306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BDE84E4-39D3-4384-BD6E-58F65E03BE7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2192484-AF31-4CFB-996D-9BCAC575126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2DA0D12-1ADC-4F4D-A2B2-44B67C0A8F1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AACD013-9FBA-44BC-9779-3AC9783A47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A871B3E-87DC-432E-8E10-4AAB74A3B02C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0B23FB1-CE7E-4025-9E6D-2CF3F9842FE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0" r:id="rId1"/>
    <p:sldLayoutId id="2147483701" r:id="rId2"/>
    <p:sldLayoutId id="2147483702" r:id="rId3"/>
    <p:sldLayoutId id="2147483703" r:id="rId4"/>
    <p:sldLayoutId id="2147483704" r:id="rId5"/>
    <p:sldLayoutId id="2147483705" r:id="rId6"/>
    <p:sldLayoutId id="2147483706" r:id="rId7"/>
    <p:sldLayoutId id="2147483707" r:id="rId8"/>
    <p:sldLayoutId id="2147483708" r:id="rId9"/>
    <p:sldLayoutId id="2147483709" r:id="rId10"/>
    <p:sldLayoutId id="2147483710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2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e/e1/3_types_bevolkingspiramides.png" TargetMode="External"/><Relationship Id="rId2" Type="http://schemas.openxmlformats.org/officeDocument/2006/relationships/hyperlink" Target="%3c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684213" y="4221163"/>
            <a:ext cx="7951787" cy="1800225"/>
          </a:xfrm>
        </p:spPr>
        <p:txBody>
          <a:bodyPr/>
          <a:lstStyle/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>
              <a:defRPr/>
            </a:pPr>
            <a:r>
              <a:rPr lang="cs-CZ" sz="1800" dirty="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3075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8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3080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bIns="0" anchor="ctr">
            <a:spAutoFit/>
          </a:bodyPr>
          <a:lstStyle/>
          <a:p>
            <a:pPr algn="ctr"/>
            <a:r>
              <a:rPr lang="cs-CZ" b="1" dirty="0">
                <a:solidFill>
                  <a:srgbClr val="000000"/>
                </a:solidFill>
                <a:latin typeface="Arial" charset="0"/>
                <a:cs typeface="Arial" charset="0"/>
              </a:rPr>
              <a:t> </a:t>
            </a:r>
            <a:r>
              <a:rPr lang="cs-CZ" sz="1600" b="1" dirty="0">
                <a:solidFill>
                  <a:srgbClr val="000000"/>
                </a:solidFill>
                <a:latin typeface="Arial" charset="0"/>
                <a:cs typeface="Arial" charset="0"/>
              </a:rPr>
              <a:t>ZÁKLADNÍ ŠKOLA ÚSTÍ NAD LABEM, HLAVNÍ 193, 403 31</a:t>
            </a:r>
            <a:endParaRPr lang="cs-CZ" sz="1400" b="1" dirty="0">
              <a:solidFill>
                <a:srgbClr val="000000"/>
              </a:solidFill>
              <a:latin typeface="Arial" charset="0"/>
              <a:cs typeface="Arial" charset="0"/>
            </a:endParaRPr>
          </a:p>
          <a:p>
            <a:pPr algn="ctr" eaLnBrk="0" hangingPunct="0"/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Tel.:472731819, 472731253 Tel.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řed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./fax:472731480, e-mail: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skola</a:t>
            </a:r>
            <a:r>
              <a:rPr lang="cs-CZ" sz="1200" b="1" dirty="0">
                <a:solidFill>
                  <a:srgbClr val="999999"/>
                </a:solidFill>
                <a:latin typeface="Arial" charset="0"/>
                <a:cs typeface="Arial" charset="0"/>
              </a:rPr>
              <a:t>@</a:t>
            </a:r>
            <a:r>
              <a:rPr lang="cs-CZ" sz="1200" b="1" dirty="0" err="1">
                <a:solidFill>
                  <a:srgbClr val="999999"/>
                </a:solidFill>
                <a:latin typeface="Arial" charset="0"/>
                <a:cs typeface="Arial" charset="0"/>
              </a:rPr>
              <a:t>zsmojzir.cz</a:t>
            </a:r>
            <a:endParaRPr lang="cs-CZ" sz="1400" dirty="0">
              <a:solidFill>
                <a:srgbClr val="999999"/>
              </a:solidFill>
              <a:latin typeface="Arial" charset="0"/>
              <a:cs typeface="Arial" charset="0"/>
            </a:endParaRPr>
          </a:p>
          <a:p>
            <a:pPr eaLnBrk="0" hangingPunct="0"/>
            <a:endParaRPr lang="cs-CZ" dirty="0">
              <a:latin typeface="Arial" charset="0"/>
            </a:endParaRPr>
          </a:p>
        </p:txBody>
      </p:sp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206" y="0"/>
            <a:ext cx="6477589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1" name="Obrázek 10"/>
          <p:cNvPicPr/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290" y="1643050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>
              <a:buNone/>
            </a:pPr>
            <a:r>
              <a:rPr lang="cs-CZ" sz="1800" b="1" dirty="0" smtClean="0"/>
              <a:t>Autor: Mgr. Jan </a:t>
            </a:r>
            <a:r>
              <a:rPr lang="cs-CZ" sz="1800" b="1" dirty="0" smtClean="0"/>
              <a:t>Musil</a:t>
            </a:r>
            <a:r>
              <a:rPr lang="cs-CZ" sz="1800" b="1" dirty="0"/>
              <a:t>	B1 </a:t>
            </a:r>
            <a:r>
              <a:rPr lang="cs-CZ" sz="1800" b="1" dirty="0" smtClean="0"/>
              <a:t>VY_32_INOVACE_15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Vytvořeno: 12. 11. 2012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Ročník:  8.</a:t>
            </a:r>
          </a:p>
          <a:p>
            <a:pPr eaLnBrk="1" hangingPunct="1">
              <a:buNone/>
            </a:pPr>
            <a:r>
              <a:rPr lang="cs-CZ" sz="1800" b="1" dirty="0" smtClean="0"/>
              <a:t>Vzdělávací oblast: ZEMĚPIS – ČESKÁ REPUBLIKA – OBYVATELSTVO ČESKA</a:t>
            </a:r>
            <a:endParaRPr lang="cs-CZ" sz="1800" dirty="0" smtClean="0"/>
          </a:p>
          <a:p>
            <a:pPr eaLnBrk="1" hangingPunct="1">
              <a:buNone/>
            </a:pPr>
            <a:r>
              <a:rPr lang="cs-CZ" sz="1800" b="1" dirty="0" smtClean="0"/>
              <a:t>Anotace: </a:t>
            </a:r>
            <a:r>
              <a:rPr lang="cs-CZ" sz="1800" dirty="0" smtClean="0"/>
              <a:t>Výukový materiál je určen pro žáky 8. ročníku. Slouží k seznámení žáků se základními charakteristikami demografie České republiky a základními demografickými statistikami. Na tento DUM přímo navazují DUM </a:t>
            </a:r>
            <a:r>
              <a:rPr lang="cs-CZ" sz="1800" i="1" dirty="0" smtClean="0"/>
              <a:t>Demografické praktikum</a:t>
            </a:r>
            <a:r>
              <a:rPr lang="cs-CZ" sz="1800" dirty="0" smtClean="0"/>
              <a:t> a </a:t>
            </a:r>
            <a:r>
              <a:rPr lang="cs-CZ" sz="1800" i="1" dirty="0" smtClean="0"/>
              <a:t>Demografické praktikum – </a:t>
            </a:r>
            <a:r>
              <a:rPr lang="cs-CZ" sz="1800" i="1" dirty="0" err="1" smtClean="0"/>
              <a:t>prac</a:t>
            </a:r>
            <a:r>
              <a:rPr lang="cs-CZ" sz="1800" i="1" dirty="0" smtClean="0"/>
              <a:t>. list</a:t>
            </a:r>
            <a:r>
              <a:rPr lang="cs-CZ" sz="1800" dirty="0" smtClean="0"/>
              <a:t>.</a:t>
            </a:r>
          </a:p>
        </p:txBody>
      </p:sp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3208" y="-1"/>
            <a:ext cx="6477584" cy="1584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Obyvatelstvo – statistické údaje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Čísla, lidé, čísla, lidé…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Demografie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zkoumá obyvatelstvo, jeho vývoj, rozmístění a obecné zákonitosti</a:t>
            </a:r>
          </a:p>
          <a:p>
            <a:r>
              <a:rPr lang="cs-CZ" dirty="0" smtClean="0"/>
              <a:t>v ČR existuje několik institucí</a:t>
            </a:r>
          </a:p>
          <a:p>
            <a:r>
              <a:rPr lang="cs-CZ" dirty="0" smtClean="0"/>
              <a:t>zdrojem dat je </a:t>
            </a:r>
            <a:r>
              <a:rPr lang="cs-CZ" b="1" dirty="0" smtClean="0"/>
              <a:t>Český</a:t>
            </a:r>
            <a:r>
              <a:rPr lang="cs-CZ" dirty="0" smtClean="0"/>
              <a:t> </a:t>
            </a:r>
            <a:r>
              <a:rPr lang="cs-CZ" b="1" dirty="0" smtClean="0"/>
              <a:t>statistický</a:t>
            </a:r>
            <a:r>
              <a:rPr lang="cs-CZ" dirty="0" smtClean="0"/>
              <a:t> </a:t>
            </a:r>
            <a:r>
              <a:rPr lang="cs-CZ" b="1" dirty="0" smtClean="0"/>
              <a:t>úřad</a:t>
            </a:r>
            <a:r>
              <a:rPr lang="cs-CZ" dirty="0" smtClean="0"/>
              <a:t> a </a:t>
            </a:r>
            <a:r>
              <a:rPr lang="cs-CZ" b="1" dirty="0" smtClean="0"/>
              <a:t>Demografická</a:t>
            </a:r>
            <a:r>
              <a:rPr lang="cs-CZ" dirty="0" smtClean="0"/>
              <a:t> </a:t>
            </a:r>
            <a:r>
              <a:rPr lang="cs-CZ" b="1" dirty="0" smtClean="0"/>
              <a:t>ročenka</a:t>
            </a:r>
            <a:endParaRPr lang="cs-CZ" b="1" dirty="0"/>
          </a:p>
        </p:txBody>
      </p:sp>
      <p:graphicFrame>
        <p:nvGraphicFramePr>
          <p:cNvPr id="5" name="Graf 4"/>
          <p:cNvGraphicFramePr/>
          <p:nvPr/>
        </p:nvGraphicFramePr>
        <p:xfrm>
          <a:off x="4786314" y="1500174"/>
          <a:ext cx="3905256" cy="2817818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graphicFrame>
        <p:nvGraphicFramePr>
          <p:cNvPr id="7" name="Diagram 6"/>
          <p:cNvGraphicFramePr/>
          <p:nvPr/>
        </p:nvGraphicFramePr>
        <p:xfrm>
          <a:off x="4786314" y="4071942"/>
          <a:ext cx="3976694" cy="238919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Základní demografická data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pohyb obyvatelstva</a:t>
            </a:r>
          </a:p>
          <a:p>
            <a:r>
              <a:rPr lang="cs-CZ" dirty="0" smtClean="0"/>
              <a:t>sňatky a rozvody</a:t>
            </a:r>
          </a:p>
          <a:p>
            <a:r>
              <a:rPr lang="cs-CZ" dirty="0" smtClean="0"/>
              <a:t>narození, zemřelí</a:t>
            </a:r>
          </a:p>
          <a:p>
            <a:r>
              <a:rPr lang="cs-CZ" dirty="0" smtClean="0"/>
              <a:t>úmrtnost</a:t>
            </a:r>
          </a:p>
          <a:p>
            <a:r>
              <a:rPr lang="cs-CZ" dirty="0" smtClean="0"/>
              <a:t>stěhování (vnitřní x vnější)</a:t>
            </a:r>
          </a:p>
          <a:p>
            <a:r>
              <a:rPr lang="cs-CZ" dirty="0" smtClean="0"/>
              <a:t>naděje dožití</a:t>
            </a:r>
          </a:p>
          <a:p>
            <a:r>
              <a:rPr lang="cs-CZ" dirty="0" smtClean="0"/>
              <a:t>v mnoha úrovních</a:t>
            </a:r>
          </a:p>
          <a:p>
            <a:pPr>
              <a:buNone/>
            </a:pPr>
            <a:r>
              <a:rPr lang="cs-CZ" sz="2000" dirty="0" smtClean="0"/>
              <a:t>	(stát – kraj – ORP – obec)</a:t>
            </a:r>
            <a:endParaRPr lang="cs-CZ" dirty="0" smtClean="0"/>
          </a:p>
        </p:txBody>
      </p:sp>
      <p:graphicFrame>
        <p:nvGraphicFramePr>
          <p:cNvPr id="5" name="Graf 4"/>
          <p:cNvGraphicFramePr/>
          <p:nvPr/>
        </p:nvGraphicFramePr>
        <p:xfrm>
          <a:off x="4071934" y="1571612"/>
          <a:ext cx="4857784" cy="3857652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Strom života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základní rozdělení obyvatelstva podle věku a pohlaví</a:t>
            </a:r>
          </a:p>
          <a:p>
            <a:r>
              <a:rPr lang="cs-CZ" dirty="0" smtClean="0"/>
              <a:t>různá dělení (po 1 roce, po 5 letech…)</a:t>
            </a:r>
          </a:p>
          <a:p>
            <a:r>
              <a:rPr lang="cs-CZ" dirty="0" smtClean="0"/>
              <a:t>3 typy grafu:</a:t>
            </a:r>
          </a:p>
          <a:p>
            <a:pPr lvl="1"/>
            <a:r>
              <a:rPr lang="cs-CZ" dirty="0" smtClean="0"/>
              <a:t>rozvojový stát</a:t>
            </a:r>
          </a:p>
          <a:p>
            <a:pPr lvl="1"/>
            <a:r>
              <a:rPr lang="cs-CZ" dirty="0" smtClean="0"/>
              <a:t>rozvinutý stát</a:t>
            </a:r>
          </a:p>
          <a:p>
            <a:pPr lvl="1"/>
            <a:r>
              <a:rPr lang="cs-CZ" dirty="0" smtClean="0"/>
              <a:t>stagnující stát</a:t>
            </a:r>
          </a:p>
        </p:txBody>
      </p:sp>
      <p:pic>
        <p:nvPicPr>
          <p:cNvPr id="1026" name="Picture 2" descr="File:3 types bevolkingspiramide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86116" y="3857628"/>
            <a:ext cx="5857884" cy="2592114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5357818" y="3929066"/>
            <a:ext cx="1214446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7215206" y="4000504"/>
            <a:ext cx="928694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4286248" y="3929066"/>
            <a:ext cx="857256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14678" y="3929066"/>
            <a:ext cx="561980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00496" y="6215082"/>
            <a:ext cx="1214446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857884" y="6215082"/>
            <a:ext cx="1214446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7786710" y="6215082"/>
            <a:ext cx="1214446" cy="21431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4286248" y="3857628"/>
            <a:ext cx="828112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do 15 let</a:t>
            </a:r>
            <a:endParaRPr lang="cs-CZ" sz="1400" dirty="0"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429256" y="3857628"/>
            <a:ext cx="951543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15 – 65 let</a:t>
            </a:r>
            <a:endParaRPr lang="cs-CZ" sz="1400" dirty="0"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7215206" y="3857628"/>
            <a:ext cx="914674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nad 65 let</a:t>
            </a:r>
            <a:endParaRPr lang="cs-CZ" sz="1400" dirty="0"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000496" y="6215082"/>
            <a:ext cx="119487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rozvojový stát</a:t>
            </a:r>
            <a:endParaRPr lang="cs-CZ" sz="1400" dirty="0"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857884" y="6215082"/>
            <a:ext cx="118776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stagnující stát</a:t>
            </a:r>
            <a:endParaRPr lang="cs-CZ" sz="1400" dirty="0"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7715272" y="6215082"/>
            <a:ext cx="1173847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>
                <a:latin typeface="+mn-lt"/>
              </a:rPr>
              <a:t>rozvinutý stát</a:t>
            </a:r>
            <a:endParaRPr lang="cs-CZ" sz="1400" dirty="0">
              <a:latin typeface="+mn-lt"/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000496" y="6215082"/>
            <a:ext cx="114300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5857884" y="6215082"/>
            <a:ext cx="114300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7715272" y="6215082"/>
            <a:ext cx="1143008" cy="35719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8572528" y="4071942"/>
            <a:ext cx="381836" cy="2462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" dirty="0" smtClean="0">
                <a:hlinkClick r:id="rId3" action="ppaction://hlinksldjump"/>
              </a:rPr>
              <a:t>[1]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animBg="1"/>
      <p:bldP spid="20" grpId="0" animBg="1"/>
      <p:bldP spid="2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Demografie Česka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5043510"/>
          </a:xfrm>
        </p:spPr>
        <p:txBody>
          <a:bodyPr>
            <a:normAutofit/>
          </a:bodyPr>
          <a:lstStyle/>
          <a:p>
            <a:r>
              <a:rPr lang="cs-CZ" dirty="0" smtClean="0"/>
              <a:t>pohyb obyvatelstva</a:t>
            </a:r>
          </a:p>
          <a:p>
            <a:r>
              <a:rPr lang="cs-CZ" dirty="0" smtClean="0"/>
              <a:t>sňatky x </a:t>
            </a:r>
            <a:r>
              <a:rPr lang="cs-CZ" b="1" dirty="0" smtClean="0"/>
              <a:t>rozvody</a:t>
            </a:r>
          </a:p>
          <a:p>
            <a:r>
              <a:rPr lang="cs-CZ" dirty="0" smtClean="0"/>
              <a:t>porodnost x úmrtnost</a:t>
            </a:r>
          </a:p>
          <a:p>
            <a:pPr lvl="1"/>
            <a:r>
              <a:rPr lang="cs-CZ" dirty="0" smtClean="0"/>
              <a:t>fertilita (plodnost)</a:t>
            </a:r>
          </a:p>
          <a:p>
            <a:r>
              <a:rPr lang="cs-CZ" dirty="0" smtClean="0"/>
              <a:t>stěhování</a:t>
            </a:r>
          </a:p>
          <a:p>
            <a:pPr lvl="1"/>
            <a:r>
              <a:rPr lang="cs-CZ" dirty="0" smtClean="0"/>
              <a:t>vnitřní</a:t>
            </a:r>
          </a:p>
          <a:p>
            <a:pPr lvl="1"/>
            <a:r>
              <a:rPr lang="cs-CZ" dirty="0" smtClean="0"/>
              <a:t>Vnější</a:t>
            </a:r>
          </a:p>
          <a:p>
            <a:r>
              <a:rPr lang="cs-CZ" dirty="0" smtClean="0"/>
              <a:t>naděje dožití</a:t>
            </a:r>
          </a:p>
          <a:p>
            <a:pPr>
              <a:buFont typeface="Calibri" pitchFamily="34" charset="0"/>
              <a:buChar char="&gt;"/>
            </a:pPr>
            <a:r>
              <a:rPr lang="cs-CZ" dirty="0" smtClean="0"/>
              <a:t>regionální rozdíly</a:t>
            </a:r>
          </a:p>
          <a:p>
            <a:pPr>
              <a:buFont typeface="Calibri" pitchFamily="34" charset="0"/>
              <a:buChar char="&gt;"/>
            </a:pPr>
            <a:r>
              <a:rPr lang="cs-CZ" dirty="0" smtClean="0"/>
              <a:t>vývojové trendy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500694" y="2071678"/>
            <a:ext cx="207170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45 137 sňatků</a:t>
            </a:r>
          </a:p>
          <a:p>
            <a:r>
              <a:rPr lang="cs-CZ" dirty="0" smtClean="0"/>
              <a:t>28 113 rozvodů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57818" y="2786058"/>
            <a:ext cx="256057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lain" startAt="108"/>
            </a:pPr>
            <a:r>
              <a:rPr lang="cs-CZ" dirty="0" smtClean="0"/>
              <a:t> 990 narozených</a:t>
            </a:r>
          </a:p>
          <a:p>
            <a:pPr marL="342900" indent="-342900"/>
            <a:r>
              <a:rPr lang="cs-CZ" dirty="0" smtClean="0"/>
              <a:t>106 848 zemřelých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0694" y="3643314"/>
            <a:ext cx="276094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22 590 přistěhovalých</a:t>
            </a:r>
          </a:p>
          <a:p>
            <a:r>
              <a:rPr lang="cs-CZ" dirty="0" smtClean="0"/>
              <a:t>  5 701 vystěhovalých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215074" y="5000636"/>
            <a:ext cx="114165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>
                <a:solidFill>
                  <a:srgbClr val="0070C0"/>
                </a:solidFill>
                <a:latin typeface="Snap ITC" pitchFamily="82" charset="0"/>
              </a:rPr>
              <a:t>?</a:t>
            </a:r>
            <a:endParaRPr lang="cs-CZ" sz="8800" dirty="0">
              <a:solidFill>
                <a:srgbClr val="0070C0"/>
              </a:solidFill>
              <a:latin typeface="Snap ITC" pitchFamily="82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</p:spPr>
        <p:txBody>
          <a:bodyPr/>
          <a:lstStyle/>
          <a:p>
            <a:r>
              <a:rPr lang="cs-CZ" dirty="0" smtClean="0"/>
              <a:t>Zdroje obrázků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71546"/>
            <a:ext cx="8229600" cy="505461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400" dirty="0" smtClean="0"/>
              <a:t>[1] </a:t>
            </a:r>
            <a:r>
              <a:rPr lang="cs-CZ" sz="1400" i="1" dirty="0" smtClean="0"/>
              <a:t>3_</a:t>
            </a:r>
            <a:r>
              <a:rPr lang="cs-CZ" sz="1400" i="1" dirty="0" err="1" smtClean="0"/>
              <a:t>types</a:t>
            </a:r>
            <a:r>
              <a:rPr lang="cs-CZ" sz="1400" i="1" dirty="0" smtClean="0"/>
              <a:t>_</a:t>
            </a:r>
            <a:r>
              <a:rPr lang="cs-CZ" sz="1400" i="1" dirty="0" err="1" smtClean="0"/>
              <a:t>bevolkingspiramides.png</a:t>
            </a:r>
            <a:r>
              <a:rPr lang="cs-CZ" sz="1400" dirty="0" smtClean="0"/>
              <a:t> [online],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10. 11. 2009, dostupné z </a:t>
            </a:r>
            <a:r>
              <a:rPr lang="cs-CZ" sz="1400" dirty="0" smtClean="0">
                <a:hlinkClick r:id="rId2"/>
              </a:rPr>
              <a:t>URL:&lt;</a:t>
            </a:r>
            <a:r>
              <a:rPr lang="cs-CZ" sz="1400" dirty="0" smtClean="0"/>
              <a:t> </a:t>
            </a:r>
            <a:r>
              <a:rPr lang="cs-CZ" sz="1400" dirty="0" smtClean="0">
                <a:hlinkClick r:id="rId3"/>
              </a:rPr>
              <a:t>http://upload.wikimedia.org/wikipedia/commons/e/e1/3_types_bevolkingspiramides.png</a:t>
            </a:r>
            <a:r>
              <a:rPr lang="cs-CZ" sz="1400" dirty="0" smtClean="0"/>
              <a:t>&gt; [cit. dne 12. 11. 2012].</a:t>
            </a:r>
          </a:p>
          <a:p>
            <a:pPr>
              <a:buNone/>
            </a:pPr>
            <a:r>
              <a:rPr lang="cs-CZ" sz="1400" dirty="0" smtClean="0"/>
              <a:t>[2] </a:t>
            </a:r>
            <a:endParaRPr lang="cs-CZ" sz="1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! šablona DUM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! šablona DUM</Template>
  <TotalTime>47</TotalTime>
  <Words>255</Words>
  <Application>Microsoft Office PowerPoint</Application>
  <PresentationFormat>Předvádění na obrazovce (4:3)</PresentationFormat>
  <Paragraphs>72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! šablona DUM</vt:lpstr>
      <vt:lpstr>Prezentace aplikace PowerPoint</vt:lpstr>
      <vt:lpstr>Prezentace aplikace PowerPoint</vt:lpstr>
      <vt:lpstr>Obyvatelstvo – statistické údaje</vt:lpstr>
      <vt:lpstr>Demografie</vt:lpstr>
      <vt:lpstr>Základní demografická data</vt:lpstr>
      <vt:lpstr>Strom života</vt:lpstr>
      <vt:lpstr>Demografie Česka</vt:lpstr>
      <vt:lpstr>Zdroje obrázků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Jan Musil</dc:creator>
  <cp:lastModifiedBy>František Bret</cp:lastModifiedBy>
  <cp:revision>9</cp:revision>
  <dcterms:created xsi:type="dcterms:W3CDTF">2012-12-13T19:51:20Z</dcterms:created>
  <dcterms:modified xsi:type="dcterms:W3CDTF">2013-02-26T16:47:17Z</dcterms:modified>
</cp:coreProperties>
</file>