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61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4B6C1-BBC5-4E9F-9B13-57CAEE546392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27FA54-3226-42A4-B971-970BE032F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2.bin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3.bin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</a:t>
            </a:r>
            <a:r>
              <a:rPr lang="cs-CZ" sz="1800" b="1" dirty="0" smtClean="0">
                <a:latin typeface="Arial" pitchFamily="34" charset="0"/>
              </a:rPr>
              <a:t>Zimmermannová	</a:t>
            </a:r>
            <a:r>
              <a:rPr lang="cs-CZ" sz="1800" b="1" dirty="0"/>
              <a:t>B2 </a:t>
            </a:r>
            <a:r>
              <a:rPr lang="cs-CZ" sz="1800" b="1" dirty="0" smtClean="0"/>
              <a:t>VY_32_INOVACE_09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Vytvořeno:   5.10.2012</a:t>
            </a:r>
            <a:endParaRPr lang="cs-CZ" sz="1800" b="1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Ročník:  9.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 Matematika – Výrazy – Příprava na lomené výrazy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b="1" dirty="0" smtClean="0"/>
              <a:t>Příprava na lomené výrazy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Kdy je součin dvou výrazů roven nule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Příprava na lomené výrazy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Součin dvou výrazů se rovná nule právě tehdy, když se první výraz rovná nule </a:t>
            </a:r>
            <a:r>
              <a:rPr lang="cs-CZ" sz="2800" b="1" dirty="0" smtClean="0"/>
              <a:t>nebo</a:t>
            </a:r>
            <a:r>
              <a:rPr lang="cs-CZ" sz="2800" dirty="0" smtClean="0"/>
              <a:t> druhý výraz je roven nule.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15616" y="4365104"/>
          <a:ext cx="6336704" cy="482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Rovnice" r:id="rId3" imgW="2336760" imgH="177480" progId="Equation.3">
                  <p:embed/>
                </p:oleObj>
              </mc:Choice>
              <mc:Fallback>
                <p:oleObj name="Rovnice" r:id="rId3" imgW="2336760" imgH="177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4365104"/>
                        <a:ext cx="6336704" cy="482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Zaoblený obdélníkový popisek 11"/>
          <p:cNvSpPr/>
          <p:nvPr/>
        </p:nvSpPr>
        <p:spPr>
          <a:xfrm>
            <a:off x="971600" y="3284984"/>
            <a:ext cx="1944216" cy="792088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součin dvou výrazů : </a:t>
            </a:r>
            <a:r>
              <a:rPr lang="cs-CZ" b="1" i="1" dirty="0" smtClean="0"/>
              <a:t>a, b</a:t>
            </a:r>
            <a:endParaRPr lang="cs-CZ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915816" y="5229200"/>
            <a:ext cx="1800200" cy="720080"/>
          </a:xfrm>
          <a:prstGeom prst="wedgeRoundRectCallout">
            <a:avLst>
              <a:gd name="adj1" fmla="val -29299"/>
              <a:gd name="adj2" fmla="val -85651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symbol: právě když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5508104" y="5445224"/>
            <a:ext cx="1728192" cy="792088"/>
          </a:xfrm>
          <a:prstGeom prst="wedgeRoundRectCallout">
            <a:avLst>
              <a:gd name="adj1" fmla="val -29992"/>
              <a:gd name="adj2" fmla="val -95862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symbol: nebo</a:t>
            </a:r>
            <a:endParaRPr lang="cs-CZ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3779912" y="3284984"/>
            <a:ext cx="1944216" cy="792088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výraz </a:t>
            </a:r>
            <a:r>
              <a:rPr lang="cs-CZ" b="1" i="1" dirty="0" smtClean="0"/>
              <a:t>a </a:t>
            </a:r>
            <a:r>
              <a:rPr lang="cs-CZ" dirty="0" smtClean="0"/>
              <a:t>je roven nule</a:t>
            </a:r>
            <a:endParaRPr lang="cs-CZ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6516216" y="3284984"/>
            <a:ext cx="1944216" cy="792088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výraz </a:t>
            </a:r>
            <a:r>
              <a:rPr lang="cs-CZ" b="1" i="1" dirty="0" smtClean="0"/>
              <a:t>b</a:t>
            </a:r>
            <a:r>
              <a:rPr lang="cs-CZ" dirty="0" smtClean="0"/>
              <a:t> je roven nule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1763688" y="1916832"/>
          <a:ext cx="5925486" cy="9824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Rovnice" r:id="rId3" imgW="2450880" imgH="406080" progId="Equation.3">
                  <p:embed/>
                </p:oleObj>
              </mc:Choice>
              <mc:Fallback>
                <p:oleObj name="Rovnice" r:id="rId3" imgW="2450880" imgH="4060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688" y="1916832"/>
                        <a:ext cx="5925486" cy="9824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187624" y="3482391"/>
          <a:ext cx="7307305" cy="10267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Rovnice" r:id="rId5" imgW="3073320" imgH="431640" progId="Equation.3">
                  <p:embed/>
                </p:oleObj>
              </mc:Choice>
              <mc:Fallback>
                <p:oleObj name="Rovnice" r:id="rId5" imgW="3073320" imgH="4316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3482391"/>
                        <a:ext cx="7307305" cy="102672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11175" y="5084763"/>
          <a:ext cx="8237538" cy="1382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Rovnice" r:id="rId7" imgW="3632040" imgH="609480" progId="Equation.3">
                  <p:embed/>
                </p:oleObj>
              </mc:Choice>
              <mc:Fallback>
                <p:oleObj name="Rovnice" r:id="rId7" imgW="3632040" imgH="609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175" y="5084763"/>
                        <a:ext cx="8237538" cy="1382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Příprava na lomené výrazy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Součin dvou výrazů je různý od nuly právě tehdy, když je první výraz různý od nuly </a:t>
            </a:r>
            <a:r>
              <a:rPr lang="cs-CZ" sz="2800" b="1" dirty="0" smtClean="0"/>
              <a:t>a i</a:t>
            </a:r>
            <a:r>
              <a:rPr lang="cs-CZ" sz="2800" dirty="0" smtClean="0"/>
              <a:t> druhý výraz je různý od nuly.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15616" y="4365104"/>
          <a:ext cx="6336704" cy="482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name="Rovnice" r:id="rId3" imgW="2336760" imgH="177480" progId="Equation.3">
                  <p:embed/>
                </p:oleObj>
              </mc:Choice>
              <mc:Fallback>
                <p:oleObj name="Rovnice" r:id="rId3" imgW="2336760" imgH="177480" progId="Equation.3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4365104"/>
                        <a:ext cx="6336704" cy="482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Zaoblený obdélníkový popisek 11"/>
          <p:cNvSpPr/>
          <p:nvPr/>
        </p:nvSpPr>
        <p:spPr>
          <a:xfrm>
            <a:off x="971600" y="3284984"/>
            <a:ext cx="1944216" cy="792088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součin dvou výrazů : </a:t>
            </a:r>
            <a:r>
              <a:rPr lang="cs-CZ" b="1" i="1" dirty="0" smtClean="0"/>
              <a:t>a, b</a:t>
            </a:r>
            <a:endParaRPr lang="cs-CZ" dirty="0"/>
          </a:p>
        </p:txBody>
      </p:sp>
      <p:sp>
        <p:nvSpPr>
          <p:cNvPr id="13" name="Zaoblený obdélníkový popisek 12"/>
          <p:cNvSpPr/>
          <p:nvPr/>
        </p:nvSpPr>
        <p:spPr>
          <a:xfrm>
            <a:off x="2915816" y="5229200"/>
            <a:ext cx="1800200" cy="720080"/>
          </a:xfrm>
          <a:prstGeom prst="wedgeRoundRectCallout">
            <a:avLst>
              <a:gd name="adj1" fmla="val -29299"/>
              <a:gd name="adj2" fmla="val -85651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symbol: právě když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5508104" y="5445224"/>
            <a:ext cx="1728192" cy="792088"/>
          </a:xfrm>
          <a:prstGeom prst="wedgeRoundRectCallout">
            <a:avLst>
              <a:gd name="adj1" fmla="val -29992"/>
              <a:gd name="adj2" fmla="val -95862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symbol: a</a:t>
            </a:r>
            <a:endParaRPr lang="cs-CZ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3779912" y="3284984"/>
            <a:ext cx="1944216" cy="792088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výraz </a:t>
            </a:r>
            <a:r>
              <a:rPr lang="cs-CZ" b="1" i="1" dirty="0" smtClean="0"/>
              <a:t>a </a:t>
            </a:r>
            <a:r>
              <a:rPr lang="cs-CZ" dirty="0" smtClean="0"/>
              <a:t>je různý od nuly</a:t>
            </a:r>
            <a:endParaRPr lang="cs-CZ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6516216" y="3284984"/>
            <a:ext cx="1944216" cy="792088"/>
          </a:xfrm>
          <a:prstGeom prst="wedgeRoundRect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výraz </a:t>
            </a:r>
            <a:r>
              <a:rPr lang="cs-CZ" b="1" i="1" dirty="0" smtClean="0"/>
              <a:t>b</a:t>
            </a:r>
            <a:r>
              <a:rPr lang="cs-CZ" dirty="0" smtClean="0"/>
              <a:t> je různý od nuly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1793875" y="1916113"/>
          <a:ext cx="5865813" cy="9826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Rovnice" r:id="rId3" imgW="2425680" imgH="406080" progId="Equation.3">
                  <p:embed/>
                </p:oleObj>
              </mc:Choice>
              <mc:Fallback>
                <p:oleObj name="Rovnice" r:id="rId3" imgW="2425680" imgH="4060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3875" y="1916113"/>
                        <a:ext cx="5865813" cy="9826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869950" y="3482975"/>
          <a:ext cx="7942263" cy="1025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Rovnice" r:id="rId5" imgW="3340080" imgH="431640" progId="Equation.3">
                  <p:embed/>
                </p:oleObj>
              </mc:Choice>
              <mc:Fallback>
                <p:oleObj name="Rovnice" r:id="rId5" imgW="334008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9950" y="3482975"/>
                        <a:ext cx="7942263" cy="1025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66700" y="5286375"/>
          <a:ext cx="8724900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Rovnice" r:id="rId7" imgW="3848040" imgH="431640" progId="Equation.3">
                  <p:embed/>
                </p:oleObj>
              </mc:Choice>
              <mc:Fallback>
                <p:oleObj name="Rovnice" r:id="rId7" imgW="384804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" y="5286375"/>
                        <a:ext cx="8724900" cy="9794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176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Prezentace aplikace PowerPoint</vt:lpstr>
      <vt:lpstr>Prezentace aplikace PowerPoint</vt:lpstr>
      <vt:lpstr>Příprava na lomené výrazy</vt:lpstr>
      <vt:lpstr>Příprava na lomené výrazy</vt:lpstr>
      <vt:lpstr>Příklady</vt:lpstr>
      <vt:lpstr>Příprava na lomené výrazy</vt:lpstr>
      <vt:lpstr>Příklady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na lomené výrazy</dc:title>
  <dc:creator>Petr Zimmermann</dc:creator>
  <cp:lastModifiedBy>František Bret</cp:lastModifiedBy>
  <cp:revision>22</cp:revision>
  <dcterms:created xsi:type="dcterms:W3CDTF">2012-11-25T10:57:03Z</dcterms:created>
  <dcterms:modified xsi:type="dcterms:W3CDTF">2013-02-26T17:07:32Z</dcterms:modified>
</cp:coreProperties>
</file>