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6" r:id="rId3"/>
    <p:sldId id="260" r:id="rId4"/>
    <p:sldId id="261" r:id="rId5"/>
    <p:sldId id="262" r:id="rId6"/>
    <p:sldId id="263" r:id="rId7"/>
    <p:sldId id="264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2FC1DD6-C7AA-4A5F-AF4F-D6AAC6D2D53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18A2B4E-D0B0-47D1-BC2A-213DEE5DA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VÝUKOVÝ MATERIÁL ZPRACOVANÝ V RÁMCI PROJEKTU </a:t>
            </a:r>
          </a:p>
          <a:p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MODERNÍ ŠKOLA</a:t>
            </a:r>
          </a:p>
          <a:p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 dirty="0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klíčové aktivity:</a:t>
            </a:r>
          </a:p>
          <a:p>
            <a:pPr algn="ctr">
              <a:buFontTx/>
              <a:buNone/>
            </a:pP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Mgr. Veronika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Kolompárová</a:t>
            </a: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B3 VY_32_INOVACE_02</a:t>
            </a:r>
            <a:endParaRPr lang="cs-CZ" sz="18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Vytvořeno:  15. srpen 2012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Ročník: 7.,8. a 9.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oblast: multikulturní výchova – volitelný předmět Svět Romů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Anotace: Prostřednictvím tohoto výukového materiálu budou žáci 	 	   seznámeni se základní úlohou romské rodiny. Poznají základní 	   rozdíly mezi českou a romskou rodinou. Sami se vyjádří k 	   situaci v jejich rodinách, zda-li se tradiční znaky romské rodiny 	   vztahují i na ně. </a:t>
            </a: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Romská rodina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Základní jednotkou je tzv. </a:t>
            </a:r>
            <a:r>
              <a:rPr lang="cs-CZ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fajta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= rod.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Rodina pro Romy znamená vše, uspokojuje základní životní potřeby všech členů. 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Funkce romské rodiny: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zdroj obživy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ochranná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Romská a česká rodina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 Čecha znamená rodina: manželka, manžel, děti, sourozenci a rodiče.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Romové řadí mezi svou rodinu i další členy např. neteře, synovce, bratrance, sestřenice, strýce, vnoučata, snachy, zetě ad. 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Romština má  pojmenování i pro děti bratranců a sestřenice (v češtině toto označení nemáme).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hodnoty Romů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 Romy je nejdůležitější hodnotou samotný život. Často můžete slyšet z úst Roma: „Ještě že žije!“. Reagují tak především na situace, které jsou životu velmi nebezpečné, např. autonehoda, pracovní zranění apod. 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Předkové se zasloužili o postavení Roma ve společnosti. Pokud pochází z uznávané romské rodiny, je uznáván celou romskou společností, ve které se pohybuje. Romové si ho váží.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Základní hodnoty Romů – vztahy k nejstarším a dětem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Romové uctívají své předky a nejstarší členy v rodině. 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Pokračování rodu závisí na samotných dětech, proto jsou romské děti ve svých rodinách značně hýčkány (především chlapci). Zvláště malé děti jsou milovány až nekritickým způsobem.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Myslíš si, že přílišná láska k malým dětem neuškodí? 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Romství je zvláštní hodnotou Romů. Patří sem: vzhled, znalost jazyka a zvyků, ale hlavně slušné vychování. </a:t>
            </a:r>
          </a:p>
          <a:p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6300192" y="4077072"/>
            <a:ext cx="576064" cy="144016"/>
          </a:xfrm>
          <a:prstGeom prst="cloudCallout">
            <a:avLst>
              <a:gd name="adj1" fmla="val -111840"/>
              <a:gd name="adj2" fmla="val 2318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Zamyšlení…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Pokus se povyprávět o své rodině. </a:t>
            </a: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Zaměř se na tyto okruhy: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Kolik členů má tvá rodina?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Řadíte do rodiny i další členy? Např. tety, strýce, bratrance, sestřenice atd. 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Upřednostňuješ jednoho z rodičů více než druhého? Pokud ano, pokus se vysvětlit proč. 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Jak se k tobě a tvým sourozencům chovají tví rodiče? Máš z nich strach? Dbají rodiče na tvé vzdělání, na tvůj přístup k domácnosti apod.?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Udržujete vztahy k prarodičům? Vážíte si v rodině nejstarších členů? 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Cohn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Werner: Cikáni,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nakladetelství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Slon, 1. vydání, 61 str., ISBN: 978-80-7419-008-7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Arne B. Mann: Romský dějepis, nakladatelství Fortuna, 1. vydání, Praha 2001, 139 str., ISBN: 80-7168-762-6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Budilová L. , Jakoubek M.: Cikánská rodina a příbuzenství, nakladatelství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Dryada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1.vydání, 2007, 208 str., ISBN: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ISBN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-13: 978-80-87025-11-6</a:t>
            </a:r>
          </a:p>
          <a:p>
            <a:pPr>
              <a:buNone/>
            </a:pPr>
            <a:endParaRPr lang="cs-CZ" dirty="0" smtClean="0"/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120</TotalTime>
  <Words>447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Prezentace aplikace PowerPoint</vt:lpstr>
      <vt:lpstr>Prezentace aplikace PowerPoint</vt:lpstr>
      <vt:lpstr>Romská rodina</vt:lpstr>
      <vt:lpstr>Romská a česká rodina</vt:lpstr>
      <vt:lpstr>Základní hodnoty Romů</vt:lpstr>
      <vt:lpstr>Základní hodnoty Romů – vztahy k nejstarším a dětem</vt:lpstr>
      <vt:lpstr>Zamyšlení…</vt:lpstr>
      <vt:lpstr>Zdroje informací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František Bret</cp:lastModifiedBy>
  <cp:revision>8</cp:revision>
  <dcterms:created xsi:type="dcterms:W3CDTF">2012-11-04T17:08:09Z</dcterms:created>
  <dcterms:modified xsi:type="dcterms:W3CDTF">2013-02-27T06:21:41Z</dcterms:modified>
</cp:coreProperties>
</file>