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5" r:id="rId2"/>
    <p:sldId id="266" r:id="rId3"/>
    <p:sldId id="259" r:id="rId4"/>
    <p:sldId id="264" r:id="rId5"/>
    <p:sldId id="260" r:id="rId6"/>
    <p:sldId id="261" r:id="rId7"/>
    <p:sldId id="262" r:id="rId8"/>
    <p:sldId id="263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05AF5D9-3959-4DE6-A41D-CF55AF5444DE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8E6998F-46AB-445B-9191-DF01D26542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576" y="4149080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VY_32_INOVACE_03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 18. srpen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7., 8. a 9.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 VM slouží k seznámení s postavením otce,  	     	    	    matky, nejstarší sestry a nejstaršího bratra v tradiční 	   	    romské rodině.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Postavení muže - otce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Role otce romské rodiny: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hlavou rodiny.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Ostatní se mu musí podřizovat.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Rozhoduje a nese zodpovědnost za svou rodinu.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Zasvěcuje chlapce (syny) do mužských povinností – jak obstarat rodinu po finanční stránce, jak správně vykonávat konkrétní řemeslo apod.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Vydělává peníze (v dnešní době už i žena!).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Stará se o to, aby správně fungovaly rodinné vztahy.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Nejstarší bratr a dcera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Povinností obou bylo postarat se o stárnoucí rodiče.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tradiční romské rodině se rodiče nikdy nedávali do domovů určených pro seniory.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Pokud rodiče zemřeli, postarali se o pozůstalé sirotky prarodiče do té doby, než nejstarší z nich byli schopni postarat se o ostatní sourozence. Ani u dětí nebylo zvykem dávat je do dětských domovů.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Diskuze: Platí tyto zvyky i v dnešních romských rodinách?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851920" y="5157192"/>
            <a:ext cx="576064" cy="288032"/>
          </a:xfrm>
          <a:prstGeom prst="cloudCallout">
            <a:avLst>
              <a:gd name="adj1" fmla="val -77977"/>
              <a:gd name="adj2" fmla="val 963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Postavení ženy - matky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Role matky romské rodiny: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Zajišťuje každodenní život rodiny – stará se o děti.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tradiční romské pospolitosti opouštěla romská žena svou rodinu ve 14 letech.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Dívku dále vychovávala tchyně.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 dospělou hospodyni byla žena považována, až když měla 2 – 3 děti.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Kromě domácích povinností (vaření, úklid, zajištění dětí apod.) musela žena obstarat i obživu.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Žena - matka měla více povinností a starostí než muž – otec.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Žena v </a:t>
            </a:r>
            <a:r>
              <a:rPr lang="cs-CZ" dirty="0" err="1" smtClean="0"/>
              <a:t>olašské</a:t>
            </a:r>
            <a:r>
              <a:rPr lang="cs-CZ" dirty="0" smtClean="0"/>
              <a:t> romské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Postavení ženy v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olašské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romské rodině bylo vždy na 2. místě.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Nejdůležitějšími úkoly této ženy – matky jsou: postarat se o domácnost a vychovat děti.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Pokud v rodině nefunguje role otce, musí ji zastat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olaššká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žena – zajistit peníze (třeba i krádeží). </a:t>
            </a:r>
          </a:p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žena musí svou rodinu reprezentovat i vzhledem, musí dbát o svůj zevnějšek.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Je-li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žena nevěrná, následují kruté tresty, např. ostříhání vlasů, fyzické napadení i zohavení, vyhození od rodiny. V takových případech nedopadá ostuda pouze na ni, ale na celou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jeji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rodinu, tedy především manžela.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Postavení nejstaršího syna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Role nejstaršího syna v romské rodině: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 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Nejstarší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bratr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phral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Velmi pevné postavení z hlediska autority pro mladší sourozence.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případě potřeby musí zajistit pro své sourozence finanční zajištění.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Zemře-li otec, zaujímá jeho roli v rodině, rozhoduje dokonce i tom, zda-li se matka může znovu vdát.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vítanější než dcera.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Dokážeš vysvětlit z jakého důvodu romské rodiny upřednostňují syny před dcerami?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Nemusí pro ně obstarávat žádné věno.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5652120" y="4797152"/>
            <a:ext cx="936104" cy="288032"/>
          </a:xfrm>
          <a:prstGeom prst="cloudCallout">
            <a:avLst>
              <a:gd name="adj1" fmla="val -105491"/>
              <a:gd name="adj2" fmla="val 878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Postavení nejstarší dcery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Role nejstarší dcery v romské rodině: 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Nejstarší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sestra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phen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Role není přesně definována.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větším množství sourozenců je nejstarší dcera povinna být schopna postarat se o ně. Zastat roli matky.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Musí umět uklízet, prát a vařit.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Nechodila do školy, aby se mohla plně věnovat svým sourozencům a sama se tak připravila na svou budoucí roli – matky.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Postavení a role některých členů tradiční romské rodiny, In: Romano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džaniben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1–2/96</a:t>
            </a:r>
          </a:p>
          <a:p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Žlnayová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E. a kol.: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Postavenie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úloha ženy – matky 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muža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otca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rómskej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rodine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In: Romano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džaniben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1-2/96, str. 13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Šebková H. a kol.: Úloha nejstaršího syna v romské rodině, In: Romano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džaniben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1-2/96, str. </a:t>
            </a: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94</TotalTime>
  <Words>490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Prezentace aplikace PowerPoint</vt:lpstr>
      <vt:lpstr>Prezentace aplikace PowerPoint</vt:lpstr>
      <vt:lpstr>Postavení muže - otce</vt:lpstr>
      <vt:lpstr>Nejstarší bratr a dcera</vt:lpstr>
      <vt:lpstr>Postavení ženy - matky</vt:lpstr>
      <vt:lpstr>Žena v olašské romské rodině</vt:lpstr>
      <vt:lpstr>Postavení nejstaršího syna</vt:lpstr>
      <vt:lpstr>Postavení nejstarší dcery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7</cp:revision>
  <dcterms:created xsi:type="dcterms:W3CDTF">2012-11-04T17:59:24Z</dcterms:created>
  <dcterms:modified xsi:type="dcterms:W3CDTF">2013-02-27T06:22:43Z</dcterms:modified>
</cp:coreProperties>
</file>