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3CD8F09-F856-4193-BDED-2F9713793A6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82DFD0C-4CA3-4561-A4E8-6EFFAD2BE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576" y="4221088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B3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VY_32_INOVACE_05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20. srpen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dozví informace, které se 	   týkají romských tradic spojených s výběrem partnera, svatbou 	   a narozením dítěte.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Zvyky a rituály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Tradiční zvyky se stejně jako romština měnily podle toho, na kterém území se Romové usadili.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Následující tradice známe díky dlouhodobému bádání mezi slovenskými Romy.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Narození dítěte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Dítě je pro Roma = štěstí a bohatství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Romy je důležité, aby jejich dítě bylo včas pokřtěné. 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Znáš hlavní důvody, proč Romové křtí své děti častěji než Češi?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Souvisí to s pověrami typu – nepokřtěné dítě snadno podléhá zlým nástrahám…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Ochranou před křtem bylo např.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anav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jméno, které se často lišilo od jména zapsaného v matrice; červené  korálky či stužka na zápěstí dítěte.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Velmi důležitá byla první koupel – házely se do ní peníze.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 mají přinést?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 jednoho roka se dítěti nesměly stříhat vlasy ani nehty a byly kojeny.  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Jakým způsobem  matky řešily péči o nehty a vlasy?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Nehty  okusovaly.</a:t>
            </a:r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8028384" y="1988840"/>
            <a:ext cx="360040" cy="216024"/>
          </a:xfrm>
          <a:prstGeom prst="cloudCallout">
            <a:avLst>
              <a:gd name="adj1" fmla="val -58082"/>
              <a:gd name="adj2" fmla="val 2035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 rot="17457118">
            <a:off x="8189144" y="5832775"/>
            <a:ext cx="360040" cy="437742"/>
          </a:xfrm>
          <a:prstGeom prst="cloudCallout">
            <a:avLst>
              <a:gd name="adj1" fmla="val -15009"/>
              <a:gd name="adj2" fmla="val -149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Námluvy a výběr partnera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dřívějších dobách o partnerech dětí rozhodovali rodiče. Na výběr mělo vliv: postavení rodiny, majetek a řemeslo.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 dívky se o partnerovi začalo uvažovat v den první menstruace. Od této chvíle byla dívka pod dohledem někoho z rodiny, aby se neprohřešila.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minulosti se věk nevěsty pohyboval okolo 15 let.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Sňatek býval uzavírán před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vajdou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= představitel romské komunity.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Novomanželé si museli slíbit naprostou věrnost, rodiče obou museli se sňatkem souhlasit. </a:t>
            </a:r>
          </a:p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Vajda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pak novomanželům svázal ruce červeným šátkem a do dlaní jim nalil kořalku, kterou pak museli vzájemně vypít.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Velmi důležitým požadavkem před sňatkem bylo panenství ženy.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Úspěšné manželství bylo posuzováno podle počtu dětí.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HÁJKOVÁ, Markéta: Rodina a zvyky slovenských Romů usazených v České republice, In: Menšiny a migranti v České republice,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Ed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Tatjana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Šišková, Praha: Portál 2001, str. 127-143. ISBN 80-7178-648-9.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57</TotalTime>
  <Words>290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Prezentace aplikace PowerPoint</vt:lpstr>
      <vt:lpstr>Zvyky a rituály</vt:lpstr>
      <vt:lpstr>Narození dítěte</vt:lpstr>
      <vt:lpstr>Námluvy a výběr partnera</vt:lpstr>
      <vt:lpstr>Svatba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8</cp:revision>
  <dcterms:created xsi:type="dcterms:W3CDTF">2012-11-12T18:22:19Z</dcterms:created>
  <dcterms:modified xsi:type="dcterms:W3CDTF">2013-02-27T06:23:47Z</dcterms:modified>
</cp:coreProperties>
</file>