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2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A3949-6454-4BA4-A002-FC4077041528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8D8A0-A42E-46E6-87D4-79C7078E50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546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58D8A0-A42E-46E6-87D4-79C7078E504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F806A1F-BED3-40AE-9A30-A437FDA7D22C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259A13A-8831-40BB-9D14-AC369896C3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 eaLnBrk="1" hangingPunct="1">
              <a:buFontTx/>
              <a:buNone/>
            </a:pPr>
            <a:r>
              <a:rPr lang="cs-CZ" sz="6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endParaRPr lang="cs-CZ" sz="6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Tx/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Autor: Mgr. Veronika </a:t>
            </a:r>
            <a:r>
              <a:rPr lang="cs-CZ" sz="8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B3 VY_32_INOVACE_06</a:t>
            </a: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Vytvořeno: 25. srpen 2012</a:t>
            </a: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Ročník: 7., 8. a 9.  </a:t>
            </a: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Vzdělávací oblast: multikulturní výchova – volitelný předmět Svět Romů</a:t>
            </a: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8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5) Anotace: Prostřednictvím tohoto VM se žáci dozví 			informace, které se týkají romských tradic 			spojených s rozchodem, těhotenstvím, smrtí a 		pohřbem.</a:t>
            </a:r>
            <a:endParaRPr lang="cs-CZ" sz="8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8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</a:pPr>
            <a:endParaRPr lang="cs-CZ" sz="80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700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Rozchod/rozvod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minulosti pro Romy přicházel v úvahu rozvod pouze v několika případech.</a:t>
            </a:r>
          </a:p>
          <a:p>
            <a:pPr>
              <a:buNone/>
            </a:pP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Např. Neplodnost ženy a nevěra ze strany ženy.</a:t>
            </a:r>
          </a:p>
          <a:p>
            <a:pPr>
              <a:buNone/>
            </a:pP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Romové se řídili pravidlem: „Manželství na celý život.“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Nejhorším trestem pro ženu byla neplodnost. Žena nemohla splnit své poslání – být dobrou matkou a manželkou. Muž ji mohl opustit. Dle různých romských pověr se traduje, že neplodnost u ženy způsobil nějaký její velký prohřešek z minulého života.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Existovalo několik kouzel, která měla neplodnost z ženy odstranit. Např. síla úplňku. „Jezte byliny natrhané za úplňku...“.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Těhotenství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Pokud se potvrdilo u ženy těhotenství, směla ho nejprve vyzradit ostatním ženám z rodiny.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 oznámení těhotenství svému muži musela dodržovat tzv. „pravidla ochrany plodu“.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Žena v těhotenství se nesměla např. dívat na postižené lidi, na zvířata, která lze užívat k magii, na mrtvého člověka apod.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Žena do poslední chvíle pracovala. V den porodu byla přivolána porodní bába. Ta měla jak funkci lékařskou, tak funkci magickou. Před přestřižením pupeční šňůry dala rodičce napít magický nápoj, který měl dítě i ji uchránit před zlými silami. Někdy k tomu zapalovala i oheň před domem.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 porodu se čekalo na oficiální křest.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Pohřeb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Dodnes bývá u Romů zachovávána představa o tom, že pro umírajícího si přichází již zesnulý rodinný příslušník, který ho převáží na onen svět.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doby skonání až do pohřbu romská rodina nad zesnulým bdí. Této tradici se říká </a:t>
            </a:r>
            <a:r>
              <a:rPr lang="cs-CZ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„vartování“.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vartování se schází všichni příbuzní a blízcí přátelé, kteří si při různých hrách připomínají zesnulého. Vypráví se různé příběhy a vzpomínají. Ve většině případech je všude dosti jídla a pití. Romové nesmějí při vartování tančit, cinkat skleničkami nebo zpívat. 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Romské pohřby bývají honosné. Vyplývá to z jejich úcty ke starým lidem a z představy víry v posmrtný život. Do rakve mrtvého vkládají jeho oblíbené předměty, např. hudební nástroj, fajfku, řidičský průkaz apod.. Preferují tradiční pohřbívání do země. Nejhonosnější pohřby můžeme vidět u </a:t>
            </a:r>
            <a:r>
              <a:rPr lang="cs-CZ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olašských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Romů. Ti mívají prosklené rakve nebo hrobovou jámou vystlanou drahými koberci. 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Dopitová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Z.: Pomoc knihoven při vzdělávání Romů (oborová práce), Masarykova univerzita v Brně, 2004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53</TotalTime>
  <Words>411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Prezentace aplikace PowerPoint</vt:lpstr>
      <vt:lpstr>Prezentace aplikace PowerPoint</vt:lpstr>
      <vt:lpstr>Rozchod/rozvod</vt:lpstr>
      <vt:lpstr>Těhotenství</vt:lpstr>
      <vt:lpstr>Pohřeb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František Bret</cp:lastModifiedBy>
  <cp:revision>7</cp:revision>
  <dcterms:created xsi:type="dcterms:W3CDTF">2012-11-17T19:19:23Z</dcterms:created>
  <dcterms:modified xsi:type="dcterms:W3CDTF">2013-02-27T06:24:30Z</dcterms:modified>
</cp:coreProperties>
</file>