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59" r:id="rId4"/>
    <p:sldId id="260" r:id="rId5"/>
    <p:sldId id="261" r:id="rId6"/>
    <p:sldId id="262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1DDA89A-85EE-4D87-BADB-17BBF6E02DD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2A04BAC-4827-4836-9910-D4FE08913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1DDA89A-85EE-4D87-BADB-17BBF6E02DD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04BAC-4827-4836-9910-D4FE08913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1DDA89A-85EE-4D87-BADB-17BBF6E02DD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2A04BAC-4827-4836-9910-D4FE0891312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1DDA89A-85EE-4D87-BADB-17BBF6E02DD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2A04BAC-4827-4836-9910-D4FE08913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1DDA89A-85EE-4D87-BADB-17BBF6E02DD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2A04BAC-4827-4836-9910-D4FE08913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DA89A-85EE-4D87-BADB-17BBF6E02DD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04BAC-4827-4836-9910-D4FE08913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1DDA89A-85EE-4D87-BADB-17BBF6E02DD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2A04BAC-4827-4836-9910-D4FE08913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1DDA89A-85EE-4D87-BADB-17BBF6E02DD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2A04BAC-4827-4836-9910-D4FE08913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1DDA89A-85EE-4D87-BADB-17BBF6E02DD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2A04BAC-4827-4836-9910-D4FE08913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DA89A-85EE-4D87-BADB-17BBF6E02DD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04BAC-4827-4836-9910-D4FE08913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DA89A-85EE-4D87-BADB-17BBF6E02DD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04BAC-4827-4836-9910-D4FE08913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1DDA89A-85EE-4D87-BADB-17BBF6E02DD1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2A04BAC-4827-4836-9910-D4FE08913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heel spokes="8"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b="1" dirty="0" smtClean="0">
                <a:solidFill>
                  <a:schemeClr val="tx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b="1" dirty="0" smtClean="0">
                <a:solidFill>
                  <a:schemeClr val="tx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B3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VY_32_INOVACE_07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26. srpen 2012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7.,8.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dozví informace, které se 	   týkají romských tradic spojených s oslavou Vánoc a vývojem 	   romské kuchyně. 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Vánoce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Tradice Vánoc dodržují Romové podle toho, ve které zemi žijí. Souvisí to s tím, že Vánoce patří mezi svátky náboženské.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Romové z Čech a ze Slovenska nazývají Vánoce 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„</a:t>
            </a:r>
            <a:r>
              <a:rPr lang="cs-CZ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Karačoňa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Karačoň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dodržují tradice majority, ke kterým si přidávají své – typické romské.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Štědrý 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tento sváteční den se Romové postili. Půst dodržovali různě. Někde nesměli jíst maso pouze do večeře, někde zase museli po celý den jíst pečené brambory.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Večeři vždy připravovala matka s dopomocí dcer. Zdobení stromečku měli na starosti synové. Před večeří měl otec (nebo nejstarší syn) proslov. Během večeře vzpomínali na mrtvé. Z každého chodu jim odebrali na misky, které položili k oknu či do rohu.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Tradiční romská jídla – vývoj romské kuchyně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historii byla romská kuchyně ovlivněna indickou, ale byla skromnější.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 počátky kočovnictví se jejich kuchyně začala obohacovat, ale i přesto nebyla bohatá. Ženy musely často žebrat či krást. Nejčastějším důvodem bylo to, že sami nic nepěstovali a nechovali žádná zvířata.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Nejčastějšími ingrediencemi byly brambory, zelí a kukuřice. Nechybělo zde ani maso (většinou z uhynulé lesní zvěře). Romové nesměli pojídat psí a koňské maso.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Tradiční nedělní stravování a příprava jídla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neděli se většinou vařily halušky. Jedly se s omastkem, tvarohem nebo cibulí. Bylo to jediné nedělní jídlo, neboť bylo velmi syté. Romové jídlo nikdy nejedli ohřívané. Věřili, že zbylé jídlo očichávají mrtvé duše a přenášejí tak na něj nemoci.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Příprava jídla byla dle Romů ovlivněna náladou hospodyně. Nesmělo se vařit v nádobách, které byly předtím užity k praní. Mezi Romy fungovala naprostá solidarita. Kdo na jídlo neměl, dostal vždy něco od ostatních.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Dnešní romská kuchyně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Dnes je tato kuchyně ovlivněna prvky majoritní společnosti, ve které Romové žijí. Stále se dá hovořit, že Romové dokážou za málo peněz uvařit velmi rychle. Tradiční jídla si stále udržují a vaří je, jen je obohacují o moderní kulinářské prvky.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Rozmanitost a bohatost moderní romské kuchyně souvisí se sociálním postavením rodin.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Viková L.: Romské Vánoce (seminární práce), 7 str.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dostupné z: http://www.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dzaniben.cz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/?m=SA&amp;p=199504&amp;i=19950418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61</TotalTime>
  <Words>438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Prezentace aplikace PowerPoint</vt:lpstr>
      <vt:lpstr>Prezentace aplikace PowerPoint</vt:lpstr>
      <vt:lpstr>Vánoce</vt:lpstr>
      <vt:lpstr>Štědrý den</vt:lpstr>
      <vt:lpstr>Tradiční romská jídla – vývoj romské kuchyně</vt:lpstr>
      <vt:lpstr>Tradiční nedělní stravování a příprava jídla</vt:lpstr>
      <vt:lpstr>Dnešní romská kuchyně</vt:lpstr>
      <vt:lpstr>Zdroje informací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František Bret</cp:lastModifiedBy>
  <cp:revision>7</cp:revision>
  <dcterms:created xsi:type="dcterms:W3CDTF">2012-11-17T20:01:53Z</dcterms:created>
  <dcterms:modified xsi:type="dcterms:W3CDTF">2013-02-27T06:25:07Z</dcterms:modified>
</cp:coreProperties>
</file>