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2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A80E3B2-701F-4EE2-A839-D5A9B789B7B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B595ADD-A90F-44BD-A0D9-C831316569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A80E3B2-701F-4EE2-A839-D5A9B789B7B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5ADD-A90F-44BD-A0D9-C831316569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A80E3B2-701F-4EE2-A839-D5A9B789B7B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B595ADD-A90F-44BD-A0D9-C83131656996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A80E3B2-701F-4EE2-A839-D5A9B789B7B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B595ADD-A90F-44BD-A0D9-C831316569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A80E3B2-701F-4EE2-A839-D5A9B789B7B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B595ADD-A90F-44BD-A0D9-C831316569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0E3B2-701F-4EE2-A839-D5A9B789B7B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5ADD-A90F-44BD-A0D9-C831316569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A80E3B2-701F-4EE2-A839-D5A9B789B7B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B595ADD-A90F-44BD-A0D9-C831316569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A80E3B2-701F-4EE2-A839-D5A9B789B7B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B595ADD-A90F-44BD-A0D9-C831316569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A80E3B2-701F-4EE2-A839-D5A9B789B7B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B595ADD-A90F-44BD-A0D9-C831316569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0E3B2-701F-4EE2-A839-D5A9B789B7B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5ADD-A90F-44BD-A0D9-C831316569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0E3B2-701F-4EE2-A839-D5A9B789B7B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5ADD-A90F-44BD-A0D9-C831316569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A80E3B2-701F-4EE2-A839-D5A9B789B7B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B595ADD-A90F-44BD-A0D9-C831316569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newsflash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sb1HMBfp-hI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fcESaHTjQaM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tx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tx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"/>
            <a:ext cx="9144000" cy="1340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ctr" eaLnBrk="1" hangingPunct="1">
              <a:buFontTx/>
              <a:buNone/>
            </a:pPr>
            <a:r>
              <a:rPr lang="cs-CZ" sz="7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7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 eaLnBrk="1" hangingPunct="1">
              <a:buFontTx/>
              <a:buNone/>
            </a:pPr>
            <a:r>
              <a:rPr lang="cs-CZ" sz="7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endParaRPr lang="cs-CZ" sz="7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Tx/>
              <a:buNone/>
            </a:pPr>
            <a:endParaRPr lang="cs-CZ" sz="7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Tx/>
              <a:buNone/>
            </a:pPr>
            <a:endParaRPr lang="cs-CZ" sz="7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7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Autor: Mgr. Veronika </a:t>
            </a:r>
            <a:r>
              <a:rPr lang="cs-CZ" sz="7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r>
              <a:rPr lang="cs-CZ" sz="7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7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B3 </a:t>
            </a:r>
            <a:r>
              <a:rPr lang="cs-CZ" sz="7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VY_32_INOVACE_08</a:t>
            </a:r>
            <a:endParaRPr lang="cs-CZ" sz="7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sz="7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2) Vytvořeno: 27. srpen 2012</a:t>
            </a:r>
          </a:p>
          <a:p>
            <a:pPr eaLnBrk="1" hangingPunct="1"/>
            <a:r>
              <a:rPr lang="cs-CZ" sz="7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3) Ročník: 7., 8. a 9.  </a:t>
            </a:r>
          </a:p>
          <a:p>
            <a:pPr eaLnBrk="1" hangingPunct="1"/>
            <a:r>
              <a:rPr lang="cs-CZ" sz="7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4) Vzdělávací oblast:multikulturní výchova – volitelný předmět Svět Romů</a:t>
            </a:r>
          </a:p>
          <a:p>
            <a:pPr eaLnBrk="1" hangingPunct="1"/>
            <a:r>
              <a:rPr lang="cs-CZ" sz="7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5) Anotace: Prostřednictvím tohoto VM se žáci dozví informace, jak se 	            připravují vybraná tradiční jídla a sami si jejich přípravu mohou 	            vyzkoušet. U dvou receptů jsou uvedeny internetové odkazy 	            stránek, kde najdete i video ukázku z přípravy pokrmu. </a:t>
            </a:r>
          </a:p>
          <a:p>
            <a:pPr eaLnBrk="1" hangingPunct="1">
              <a:buFontTx/>
              <a:buNone/>
            </a:pPr>
            <a:endParaRPr lang="cs-CZ" sz="72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FontTx/>
              <a:buNone/>
            </a:pPr>
            <a:endParaRPr lang="cs-CZ" sz="72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FontTx/>
              <a:buNone/>
            </a:pPr>
            <a:endParaRPr lang="cs-CZ" sz="7200" b="1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FontTx/>
              <a:buNone/>
            </a:pPr>
            <a:endParaRPr lang="cs-CZ" sz="7200" b="1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FontTx/>
              <a:buNone/>
            </a:pPr>
            <a:endParaRPr lang="cs-CZ" sz="7200" b="1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FontTx/>
              <a:buNone/>
            </a:pPr>
            <a:endParaRPr lang="cs-CZ" sz="7200" b="1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FontTx/>
              <a:buNone/>
            </a:pP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			</a:t>
            </a:r>
          </a:p>
          <a:p>
            <a:pPr eaLnBrk="1" hangingPunct="1">
              <a:buFontTx/>
              <a:buNone/>
            </a:pPr>
            <a:endParaRPr lang="cs-CZ" sz="1800" b="1" dirty="0" smtClean="0"/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673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„</a:t>
            </a:r>
            <a:r>
              <a:rPr lang="cs-CZ" b="1" i="1" dirty="0" err="1" smtClean="0"/>
              <a:t>Holubky</a:t>
            </a:r>
            <a:r>
              <a:rPr lang="cs-CZ" b="1" i="1" dirty="0" smtClean="0"/>
              <a:t>“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přípravu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holubek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si připrav: </a:t>
            </a:r>
          </a:p>
          <a:p>
            <a:pPr>
              <a:buNone/>
            </a:pPr>
            <a:r>
              <a:rPr lang="cs-CZ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velké </a:t>
            </a:r>
            <a:r>
              <a:rPr lang="cs-CZ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zelné listy, 200 g mletého vepřového nebo kuřecího masa, 2 větší naběračky dušené rýže, olej, cibule, česnek, sůl, pepř, hladká mouka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Samotná příprava: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1. Zelí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půl uvaříme, necháme vychladnout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2. 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Náplň: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mletého masa přidáme rýži uvařenou na půl, pepř, cibuli, česnek a směs promícháme. </a:t>
            </a: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3. Nařežeme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zelí, dáme dovnitř směs s mletým masem, zabalíme, dáme do hrnce, zalijeme trochou vody, osolíme a necháme vařit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Někdo dává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holubki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do trouby, ale lze je vařit i ve vodě. </a:t>
            </a:r>
          </a:p>
          <a:p>
            <a:pPr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Doba vaření</a:t>
            </a: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cca 30 – 60 minut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Holubky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se můžou konzumovat s chlebem či bramborami.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6488668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  <a:hlinkClick r:id="rId2"/>
              </a:rPr>
              <a:t>http://www.</a:t>
            </a:r>
            <a:r>
              <a:rPr lang="cs-CZ" b="1" dirty="0" err="1" smtClean="0">
                <a:latin typeface="Arial Black" pitchFamily="34" charset="0"/>
                <a:hlinkClick r:id="rId2"/>
              </a:rPr>
              <a:t>youtube.com</a:t>
            </a:r>
            <a:r>
              <a:rPr lang="cs-CZ" b="1" dirty="0" smtClean="0">
                <a:latin typeface="Arial Black" pitchFamily="34" charset="0"/>
                <a:hlinkClick r:id="rId2"/>
              </a:rPr>
              <a:t>/</a:t>
            </a:r>
            <a:r>
              <a:rPr lang="cs-CZ" b="1" dirty="0" err="1" smtClean="0">
                <a:latin typeface="Arial Black" pitchFamily="34" charset="0"/>
                <a:hlinkClick r:id="rId2"/>
              </a:rPr>
              <a:t>watch</a:t>
            </a:r>
            <a:r>
              <a:rPr lang="cs-CZ" b="1" dirty="0" smtClean="0">
                <a:latin typeface="Arial Black" pitchFamily="34" charset="0"/>
                <a:hlinkClick r:id="rId2"/>
              </a:rPr>
              <a:t>?v=sb1HMBfp-</a:t>
            </a:r>
            <a:r>
              <a:rPr lang="cs-CZ" b="1" dirty="0" err="1" smtClean="0">
                <a:latin typeface="Arial Black" pitchFamily="34" charset="0"/>
                <a:hlinkClick r:id="rId2"/>
              </a:rPr>
              <a:t>hI</a:t>
            </a:r>
            <a:endParaRPr lang="cs-CZ" b="1" dirty="0">
              <a:latin typeface="Arial Black" pitchFamily="34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„</a:t>
            </a:r>
            <a:r>
              <a:rPr lang="cs-CZ" b="1" i="1" dirty="0" err="1" smtClean="0"/>
              <a:t>Pišot</a:t>
            </a:r>
            <a:r>
              <a:rPr lang="cs-CZ" b="1" i="1" dirty="0" smtClean="0"/>
              <a:t>“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přípravu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pišotu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si připrav:</a:t>
            </a:r>
          </a:p>
          <a:p>
            <a:pPr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 vetší brambory, 1 žloutek, ½ kg hrubé mouky, máslo nebo olej, sůl a pepř.</a:t>
            </a:r>
          </a:p>
          <a:p>
            <a:pPr>
              <a:buNone/>
            </a:pPr>
            <a:r>
              <a:rPr lang="cs-CZ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Samotná příprava: 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1.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rambory uvaříme ve slupce a necháme vychladnout.</a:t>
            </a:r>
          </a:p>
          <a:p>
            <a:pPr>
              <a:buNone/>
            </a:pPr>
            <a:r>
              <a:rPr lang="cs-CZ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2. 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Těsto: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Oloupeme, nastrouháme, okořeníme solí a pepřem, přidáme žloutek a mouku. Vše důkladně promícháme. </a:t>
            </a:r>
          </a:p>
          <a:p>
            <a:pPr>
              <a:buNone/>
            </a:pPr>
            <a:r>
              <a:rPr lang="cs-CZ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3. Připravené těsto vyválíme jako na nudle a nakrájíme na čtverce. </a:t>
            </a:r>
          </a:p>
          <a:p>
            <a:pPr>
              <a:buNone/>
            </a:pPr>
            <a:r>
              <a:rPr lang="cs-CZ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4. Čtverečky naplníme náplní dle chuti. Např. tvarohem, povidly, bramborami či kyselím zelím. </a:t>
            </a:r>
          </a:p>
          <a:p>
            <a:pPr>
              <a:buNone/>
            </a:pPr>
            <a:r>
              <a:rPr lang="cs-CZ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5. Těsto přehneme tak, aby vznikly trojúhelníčky, které na stranách důkladně slepíme </a:t>
            </a:r>
          </a:p>
          <a:p>
            <a:pPr>
              <a:buNone/>
            </a:pPr>
            <a:r>
              <a:rPr lang="cs-CZ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6. Připravené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pišoty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vhodíme do vroucí vody a vaříme, dokud nevyplavou na povrh. Během vaření hlídáme, aby se nepřilepily ke dnu hrnce. </a:t>
            </a:r>
          </a:p>
          <a:p>
            <a:pPr>
              <a:buNone/>
            </a:pPr>
            <a:r>
              <a:rPr lang="cs-CZ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Hotové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pišoty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konzumujeme přelité rozpuštěným máslem</a:t>
            </a:r>
            <a:endParaRPr lang="cs-CZ" b="1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6165304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  <a:hlinkClick r:id="rId2"/>
              </a:rPr>
              <a:t>http://www.</a:t>
            </a:r>
            <a:r>
              <a:rPr lang="cs-CZ" b="1" dirty="0" err="1" smtClean="0">
                <a:latin typeface="Arial Black" pitchFamily="34" charset="0"/>
                <a:hlinkClick r:id="rId2"/>
              </a:rPr>
              <a:t>youtube.com</a:t>
            </a:r>
            <a:r>
              <a:rPr lang="cs-CZ" b="1" dirty="0" smtClean="0">
                <a:latin typeface="Arial Black" pitchFamily="34" charset="0"/>
                <a:hlinkClick r:id="rId2"/>
              </a:rPr>
              <a:t>/</a:t>
            </a:r>
            <a:r>
              <a:rPr lang="cs-CZ" b="1" dirty="0" err="1" smtClean="0">
                <a:latin typeface="Arial Black" pitchFamily="34" charset="0"/>
                <a:hlinkClick r:id="rId2"/>
              </a:rPr>
              <a:t>watch</a:t>
            </a:r>
            <a:r>
              <a:rPr lang="cs-CZ" b="1" dirty="0" smtClean="0">
                <a:latin typeface="Arial Black" pitchFamily="34" charset="0"/>
                <a:hlinkClick r:id="rId2"/>
              </a:rPr>
              <a:t>?v=</a:t>
            </a:r>
            <a:r>
              <a:rPr lang="cs-CZ" b="1" dirty="0" err="1" smtClean="0">
                <a:latin typeface="Arial Black" pitchFamily="34" charset="0"/>
                <a:hlinkClick r:id="rId2"/>
              </a:rPr>
              <a:t>fcESaHTjQaM</a:t>
            </a:r>
            <a:endParaRPr lang="cs-CZ" b="1" dirty="0">
              <a:latin typeface="Arial Black" pitchFamily="34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„</a:t>
            </a:r>
            <a:r>
              <a:rPr lang="cs-CZ" b="1" i="1" dirty="0" err="1" smtClean="0"/>
              <a:t>Mačanka</a:t>
            </a:r>
            <a:r>
              <a:rPr lang="cs-CZ" b="1" i="1" dirty="0" smtClean="0"/>
              <a:t> z masa“ (romská polévka)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200" b="1" dirty="0" smtClean="0"/>
              <a:t>	</a:t>
            </a:r>
            <a:r>
              <a:rPr lang="cs-CZ" sz="2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přípravu </a:t>
            </a:r>
            <a:r>
              <a:rPr lang="cs-CZ" sz="22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mačanky</a:t>
            </a:r>
            <a:r>
              <a:rPr lang="cs-CZ" sz="2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si připrav: </a:t>
            </a:r>
          </a:p>
          <a:p>
            <a:pPr>
              <a:buNone/>
            </a:pPr>
            <a:r>
              <a:rPr lang="cs-CZ" sz="2200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2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1/3 kg hovězího masa, 3 čerstvé nebo hrst sušených hub, cibuli, 3 stroužky česneku, 3 lžíce sladké papriky, lžíci hladké mouky, sůl, pepř, ocet, tuk. </a:t>
            </a:r>
          </a:p>
          <a:p>
            <a:pPr>
              <a:buNone/>
            </a:pPr>
            <a:r>
              <a:rPr lang="cs-CZ" sz="2200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Samotná příprava:</a:t>
            </a:r>
          </a:p>
          <a:p>
            <a:pPr>
              <a:buNone/>
            </a:pPr>
            <a:r>
              <a:rPr lang="cs-CZ" sz="2200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1. Očištěné maso dejte vařit spolu s houbami. Po změknutí ho vyndejte, pokrájejte a vložte zpět do vývaru. </a:t>
            </a:r>
          </a:p>
          <a:p>
            <a:pPr>
              <a:buNone/>
            </a:pPr>
            <a:r>
              <a:rPr lang="cs-CZ" sz="2200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2. Přidejte česnek, dochuťte solí a pepřem a nechte chvíli vařit.</a:t>
            </a:r>
          </a:p>
          <a:p>
            <a:pPr>
              <a:buNone/>
            </a:pPr>
            <a:r>
              <a:rPr lang="cs-CZ" sz="2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3. Připravte si hrníček s vodou, v ní rozmíchejte mouku a za stálého míchání zahustěte vývar. Nechte povařit 5 minut. Přidejte ocet. </a:t>
            </a:r>
          </a:p>
          <a:p>
            <a:pPr>
              <a:buNone/>
            </a:pPr>
            <a:r>
              <a:rPr lang="cs-CZ" sz="2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4. Na pánvi osmahněte do zlatova cibuli, přidejte sladkou papriku.</a:t>
            </a:r>
          </a:p>
          <a:p>
            <a:pPr>
              <a:buNone/>
            </a:pPr>
            <a:r>
              <a:rPr lang="cs-CZ" sz="2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Mačanku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konzumujte posypanou cibulkou s paprikou.				</a:t>
            </a:r>
            <a:r>
              <a:rPr lang="cs-CZ" sz="2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Dobrou chuť!</a:t>
            </a:r>
            <a:endParaRPr lang="cs-CZ" sz="2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61</TotalTime>
  <Words>79</Words>
  <Application>Microsoft Office PowerPoint</Application>
  <PresentationFormat>Předvádění na obrazovce (4:3)</PresentationFormat>
  <Paragraphs>57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Talent</vt:lpstr>
      <vt:lpstr>Prezentace aplikace PowerPoint</vt:lpstr>
      <vt:lpstr>Prezentace aplikace PowerPoint</vt:lpstr>
      <vt:lpstr>„Holubky“</vt:lpstr>
      <vt:lpstr>„Pišot“</vt:lpstr>
      <vt:lpstr>„Mačanka z masa“ (romská polévka)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František Bret</cp:lastModifiedBy>
  <cp:revision>8</cp:revision>
  <dcterms:created xsi:type="dcterms:W3CDTF">2012-11-17T20:48:54Z</dcterms:created>
  <dcterms:modified xsi:type="dcterms:W3CDTF">2013-02-27T06:25:49Z</dcterms:modified>
</cp:coreProperties>
</file>